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50406300" cy="28803600"/>
  <p:notesSz cx="6858000" cy="9144000"/>
  <p:defaultTextStyle>
    <a:defPPr>
      <a:defRPr lang="pt-BR"/>
    </a:defPPr>
    <a:lvl1pPr marL="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1pPr>
    <a:lvl2pPr marL="226314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2pPr>
    <a:lvl3pPr marL="452628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3pPr>
    <a:lvl4pPr marL="678942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4pPr>
    <a:lvl5pPr marL="905256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5pPr>
    <a:lvl6pPr marL="1131570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6pPr>
    <a:lvl7pPr marL="1357884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7pPr>
    <a:lvl8pPr marL="1584198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8pPr>
    <a:lvl9pPr marL="1810512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" d="100"/>
          <a:sy n="20" d="100"/>
        </p:scale>
        <p:origin x="-492" y="-132"/>
      </p:cViewPr>
      <p:guideLst>
        <p:guide orient="horz" pos="9072"/>
        <p:guide pos="158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Série 3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940736"/>
        <c:axId val="69942272"/>
      </c:lineChart>
      <c:catAx>
        <c:axId val="69940736"/>
        <c:scaling>
          <c:orientation val="minMax"/>
        </c:scaling>
        <c:delete val="0"/>
        <c:axPos val="b"/>
        <c:majorTickMark val="out"/>
        <c:minorTickMark val="none"/>
        <c:tickLblPos val="nextTo"/>
        <c:crossAx val="69942272"/>
        <c:crosses val="autoZero"/>
        <c:auto val="1"/>
        <c:lblAlgn val="ctr"/>
        <c:lblOffset val="100"/>
        <c:noMultiLvlLbl val="0"/>
      </c:catAx>
      <c:valAx>
        <c:axId val="69942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99407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9F8D2-F440-472E-A538-23FF7580FD0A}" type="datetimeFigureOut">
              <a:rPr lang="pt-BR" smtClean="0"/>
              <a:t>29/06/2017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5800"/>
            <a:ext cx="6000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380BD-1895-4C2A-A8F7-D4AAD065FD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0797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380BD-1895-4C2A-A8F7-D4AAD065FD8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7820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780473" y="8947787"/>
            <a:ext cx="42845355" cy="617410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60945" y="16322040"/>
            <a:ext cx="35284410" cy="7360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6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26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789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052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315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578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84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105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0F68-A178-42CA-BD9A-09E20550F797}" type="datetimeFigureOut">
              <a:rPr lang="pt-BR" smtClean="0"/>
              <a:t>29/06/2017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08EB0-5EA2-421F-ABF5-489CA90E90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9379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0F68-A178-42CA-BD9A-09E20550F797}" type="datetimeFigureOut">
              <a:rPr lang="pt-BR" smtClean="0"/>
              <a:t>29/06/2017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08EB0-5EA2-421F-ABF5-489CA90E90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116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01450178" y="4847277"/>
            <a:ext cx="62517814" cy="10321956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3896737" y="4847277"/>
            <a:ext cx="186713336" cy="10321956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0F68-A178-42CA-BD9A-09E20550F797}" type="datetimeFigureOut">
              <a:rPr lang="pt-BR" smtClean="0"/>
              <a:t>29/06/2017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08EB0-5EA2-421F-ABF5-489CA90E90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785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0F68-A178-42CA-BD9A-09E20550F797}" type="datetimeFigureOut">
              <a:rPr lang="pt-BR" smtClean="0"/>
              <a:t>29/06/2017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08EB0-5EA2-421F-ABF5-489CA90E90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1381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81750" y="18508982"/>
            <a:ext cx="42845355" cy="5720715"/>
          </a:xfrm>
        </p:spPr>
        <p:txBody>
          <a:bodyPr anchor="t"/>
          <a:lstStyle>
            <a:lvl1pPr algn="l">
              <a:defRPr sz="198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81750" y="12208197"/>
            <a:ext cx="42845355" cy="6300785"/>
          </a:xfrm>
        </p:spPr>
        <p:txBody>
          <a:bodyPr anchor="b"/>
          <a:lstStyle>
            <a:lvl1pPr marL="0" indent="0">
              <a:buNone/>
              <a:defRPr sz="9900">
                <a:solidFill>
                  <a:schemeClr val="tx1">
                    <a:tint val="75000"/>
                  </a:schemeClr>
                </a:solidFill>
              </a:defRPr>
            </a:lvl1pPr>
            <a:lvl2pPr marL="2263140" indent="0">
              <a:buNone/>
              <a:defRPr sz="8900">
                <a:solidFill>
                  <a:schemeClr val="tx1">
                    <a:tint val="75000"/>
                  </a:schemeClr>
                </a:solidFill>
              </a:defRPr>
            </a:lvl2pPr>
            <a:lvl3pPr marL="4526280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3pPr>
            <a:lvl4pPr marL="678942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4pPr>
            <a:lvl5pPr marL="905256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5pPr>
            <a:lvl6pPr marL="1131570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6pPr>
            <a:lvl7pPr marL="1357884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7pPr>
            <a:lvl8pPr marL="1584198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8pPr>
            <a:lvl9pPr marL="1810512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0F68-A178-42CA-BD9A-09E20550F797}" type="datetimeFigureOut">
              <a:rPr lang="pt-BR" smtClean="0"/>
              <a:t>29/06/2017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08EB0-5EA2-421F-ABF5-489CA90E90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420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3896737" y="28230197"/>
            <a:ext cx="124615575" cy="79836645"/>
          </a:xfrm>
        </p:spPr>
        <p:txBody>
          <a:bodyPr/>
          <a:lstStyle>
            <a:lvl1pPr>
              <a:defRPr sz="13900"/>
            </a:lvl1pPr>
            <a:lvl2pPr>
              <a:defRPr sz="11900"/>
            </a:lvl2pPr>
            <a:lvl3pPr>
              <a:defRPr sz="99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39352417" y="28230197"/>
            <a:ext cx="124615575" cy="79836645"/>
          </a:xfrm>
        </p:spPr>
        <p:txBody>
          <a:bodyPr/>
          <a:lstStyle>
            <a:lvl1pPr>
              <a:defRPr sz="13900"/>
            </a:lvl1pPr>
            <a:lvl2pPr>
              <a:defRPr sz="11900"/>
            </a:lvl2pPr>
            <a:lvl3pPr>
              <a:defRPr sz="99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0F68-A178-42CA-BD9A-09E20550F797}" type="datetimeFigureOut">
              <a:rPr lang="pt-BR" smtClean="0"/>
              <a:t>29/06/2017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08EB0-5EA2-421F-ABF5-489CA90E90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8791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20315" y="1153480"/>
            <a:ext cx="45365670" cy="48006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20315" y="6447475"/>
            <a:ext cx="22271536" cy="2687000"/>
          </a:xfrm>
        </p:spPr>
        <p:txBody>
          <a:bodyPr anchor="b"/>
          <a:lstStyle>
            <a:lvl1pPr marL="0" indent="0">
              <a:buNone/>
              <a:defRPr sz="11900" b="1"/>
            </a:lvl1pPr>
            <a:lvl2pPr marL="2263140" indent="0">
              <a:buNone/>
              <a:defRPr sz="9900" b="1"/>
            </a:lvl2pPr>
            <a:lvl3pPr marL="4526280" indent="0">
              <a:buNone/>
              <a:defRPr sz="8900" b="1"/>
            </a:lvl3pPr>
            <a:lvl4pPr marL="6789420" indent="0">
              <a:buNone/>
              <a:defRPr sz="7900" b="1"/>
            </a:lvl4pPr>
            <a:lvl5pPr marL="9052560" indent="0">
              <a:buNone/>
              <a:defRPr sz="7900" b="1"/>
            </a:lvl5pPr>
            <a:lvl6pPr marL="11315700" indent="0">
              <a:buNone/>
              <a:defRPr sz="7900" b="1"/>
            </a:lvl6pPr>
            <a:lvl7pPr marL="13578840" indent="0">
              <a:buNone/>
              <a:defRPr sz="7900" b="1"/>
            </a:lvl7pPr>
            <a:lvl8pPr marL="15841980" indent="0">
              <a:buNone/>
              <a:defRPr sz="7900" b="1"/>
            </a:lvl8pPr>
            <a:lvl9pPr marL="18105120" indent="0">
              <a:buNone/>
              <a:defRPr sz="79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20315" y="9134475"/>
            <a:ext cx="22271536" cy="16595410"/>
          </a:xfrm>
        </p:spPr>
        <p:txBody>
          <a:bodyPr/>
          <a:lstStyle>
            <a:lvl1pPr>
              <a:defRPr sz="11900"/>
            </a:lvl1pPr>
            <a:lvl2pPr>
              <a:defRPr sz="9900"/>
            </a:lvl2pPr>
            <a:lvl3pPr>
              <a:defRPr sz="89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5605703" y="6447475"/>
            <a:ext cx="22280285" cy="2687000"/>
          </a:xfrm>
        </p:spPr>
        <p:txBody>
          <a:bodyPr anchor="b"/>
          <a:lstStyle>
            <a:lvl1pPr marL="0" indent="0">
              <a:buNone/>
              <a:defRPr sz="11900" b="1"/>
            </a:lvl1pPr>
            <a:lvl2pPr marL="2263140" indent="0">
              <a:buNone/>
              <a:defRPr sz="9900" b="1"/>
            </a:lvl2pPr>
            <a:lvl3pPr marL="4526280" indent="0">
              <a:buNone/>
              <a:defRPr sz="8900" b="1"/>
            </a:lvl3pPr>
            <a:lvl4pPr marL="6789420" indent="0">
              <a:buNone/>
              <a:defRPr sz="7900" b="1"/>
            </a:lvl4pPr>
            <a:lvl5pPr marL="9052560" indent="0">
              <a:buNone/>
              <a:defRPr sz="7900" b="1"/>
            </a:lvl5pPr>
            <a:lvl6pPr marL="11315700" indent="0">
              <a:buNone/>
              <a:defRPr sz="7900" b="1"/>
            </a:lvl6pPr>
            <a:lvl7pPr marL="13578840" indent="0">
              <a:buNone/>
              <a:defRPr sz="7900" b="1"/>
            </a:lvl7pPr>
            <a:lvl8pPr marL="15841980" indent="0">
              <a:buNone/>
              <a:defRPr sz="7900" b="1"/>
            </a:lvl8pPr>
            <a:lvl9pPr marL="18105120" indent="0">
              <a:buNone/>
              <a:defRPr sz="79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5605703" y="9134475"/>
            <a:ext cx="22280285" cy="16595410"/>
          </a:xfrm>
        </p:spPr>
        <p:txBody>
          <a:bodyPr/>
          <a:lstStyle>
            <a:lvl1pPr>
              <a:defRPr sz="11900"/>
            </a:lvl1pPr>
            <a:lvl2pPr>
              <a:defRPr sz="9900"/>
            </a:lvl2pPr>
            <a:lvl3pPr>
              <a:defRPr sz="89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0F68-A178-42CA-BD9A-09E20550F797}" type="datetimeFigureOut">
              <a:rPr lang="pt-BR" smtClean="0"/>
              <a:t>29/06/2017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08EB0-5EA2-421F-ABF5-489CA90E90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6901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0F68-A178-42CA-BD9A-09E20550F797}" type="datetimeFigureOut">
              <a:rPr lang="pt-BR" smtClean="0"/>
              <a:t>29/06/2017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08EB0-5EA2-421F-ABF5-489CA90E90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552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0F68-A178-42CA-BD9A-09E20550F797}" type="datetimeFigureOut">
              <a:rPr lang="pt-BR" smtClean="0"/>
              <a:t>29/06/2017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08EB0-5EA2-421F-ABF5-489CA90E90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880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20318" y="1146810"/>
            <a:ext cx="16583325" cy="4880610"/>
          </a:xfrm>
        </p:spPr>
        <p:txBody>
          <a:bodyPr anchor="b"/>
          <a:lstStyle>
            <a:lvl1pPr algn="l">
              <a:defRPr sz="99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707463" y="1146812"/>
            <a:ext cx="28178522" cy="24583075"/>
          </a:xfrm>
        </p:spPr>
        <p:txBody>
          <a:bodyPr/>
          <a:lstStyle>
            <a:lvl1pPr>
              <a:defRPr sz="15800"/>
            </a:lvl1pPr>
            <a:lvl2pPr>
              <a:defRPr sz="13900"/>
            </a:lvl2pPr>
            <a:lvl3pPr>
              <a:defRPr sz="11900"/>
            </a:lvl3pPr>
            <a:lvl4pPr>
              <a:defRPr sz="9900"/>
            </a:lvl4pPr>
            <a:lvl5pPr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20318" y="6027422"/>
            <a:ext cx="16583325" cy="19702465"/>
          </a:xfrm>
        </p:spPr>
        <p:txBody>
          <a:bodyPr/>
          <a:lstStyle>
            <a:lvl1pPr marL="0" indent="0">
              <a:buNone/>
              <a:defRPr sz="6900"/>
            </a:lvl1pPr>
            <a:lvl2pPr marL="2263140" indent="0">
              <a:buNone/>
              <a:defRPr sz="5900"/>
            </a:lvl2pPr>
            <a:lvl3pPr marL="4526280" indent="0">
              <a:buNone/>
              <a:defRPr sz="5000"/>
            </a:lvl3pPr>
            <a:lvl4pPr marL="6789420" indent="0">
              <a:buNone/>
              <a:defRPr sz="4500"/>
            </a:lvl4pPr>
            <a:lvl5pPr marL="9052560" indent="0">
              <a:buNone/>
              <a:defRPr sz="4500"/>
            </a:lvl5pPr>
            <a:lvl6pPr marL="11315700" indent="0">
              <a:buNone/>
              <a:defRPr sz="4500"/>
            </a:lvl6pPr>
            <a:lvl7pPr marL="13578840" indent="0">
              <a:buNone/>
              <a:defRPr sz="4500"/>
            </a:lvl7pPr>
            <a:lvl8pPr marL="15841980" indent="0">
              <a:buNone/>
              <a:defRPr sz="4500"/>
            </a:lvl8pPr>
            <a:lvl9pPr marL="18105120" indent="0">
              <a:buNone/>
              <a:defRPr sz="45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0F68-A178-42CA-BD9A-09E20550F797}" type="datetimeFigureOut">
              <a:rPr lang="pt-BR" smtClean="0"/>
              <a:t>29/06/2017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08EB0-5EA2-421F-ABF5-489CA90E90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446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79988" y="20162520"/>
            <a:ext cx="30243780" cy="2380300"/>
          </a:xfrm>
        </p:spPr>
        <p:txBody>
          <a:bodyPr anchor="b"/>
          <a:lstStyle>
            <a:lvl1pPr algn="l">
              <a:defRPr sz="99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9879988" y="2573655"/>
            <a:ext cx="30243780" cy="17282160"/>
          </a:xfrm>
        </p:spPr>
        <p:txBody>
          <a:bodyPr/>
          <a:lstStyle>
            <a:lvl1pPr marL="0" indent="0">
              <a:buNone/>
              <a:defRPr sz="15800"/>
            </a:lvl1pPr>
            <a:lvl2pPr marL="2263140" indent="0">
              <a:buNone/>
              <a:defRPr sz="13900"/>
            </a:lvl2pPr>
            <a:lvl3pPr marL="4526280" indent="0">
              <a:buNone/>
              <a:defRPr sz="11900"/>
            </a:lvl3pPr>
            <a:lvl4pPr marL="6789420" indent="0">
              <a:buNone/>
              <a:defRPr sz="9900"/>
            </a:lvl4pPr>
            <a:lvl5pPr marL="9052560" indent="0">
              <a:buNone/>
              <a:defRPr sz="9900"/>
            </a:lvl5pPr>
            <a:lvl6pPr marL="11315700" indent="0">
              <a:buNone/>
              <a:defRPr sz="9900"/>
            </a:lvl6pPr>
            <a:lvl7pPr marL="13578840" indent="0">
              <a:buNone/>
              <a:defRPr sz="9900"/>
            </a:lvl7pPr>
            <a:lvl8pPr marL="15841980" indent="0">
              <a:buNone/>
              <a:defRPr sz="9900"/>
            </a:lvl8pPr>
            <a:lvl9pPr marL="18105120" indent="0">
              <a:buNone/>
              <a:defRPr sz="99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879988" y="22542820"/>
            <a:ext cx="30243780" cy="3380420"/>
          </a:xfrm>
        </p:spPr>
        <p:txBody>
          <a:bodyPr/>
          <a:lstStyle>
            <a:lvl1pPr marL="0" indent="0">
              <a:buNone/>
              <a:defRPr sz="6900"/>
            </a:lvl1pPr>
            <a:lvl2pPr marL="2263140" indent="0">
              <a:buNone/>
              <a:defRPr sz="5900"/>
            </a:lvl2pPr>
            <a:lvl3pPr marL="4526280" indent="0">
              <a:buNone/>
              <a:defRPr sz="5000"/>
            </a:lvl3pPr>
            <a:lvl4pPr marL="6789420" indent="0">
              <a:buNone/>
              <a:defRPr sz="4500"/>
            </a:lvl4pPr>
            <a:lvl5pPr marL="9052560" indent="0">
              <a:buNone/>
              <a:defRPr sz="4500"/>
            </a:lvl5pPr>
            <a:lvl6pPr marL="11315700" indent="0">
              <a:buNone/>
              <a:defRPr sz="4500"/>
            </a:lvl6pPr>
            <a:lvl7pPr marL="13578840" indent="0">
              <a:buNone/>
              <a:defRPr sz="4500"/>
            </a:lvl7pPr>
            <a:lvl8pPr marL="15841980" indent="0">
              <a:buNone/>
              <a:defRPr sz="4500"/>
            </a:lvl8pPr>
            <a:lvl9pPr marL="18105120" indent="0">
              <a:buNone/>
              <a:defRPr sz="45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0F68-A178-42CA-BD9A-09E20550F797}" type="datetimeFigureOut">
              <a:rPr lang="pt-BR" smtClean="0"/>
              <a:t>29/06/2017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08EB0-5EA2-421F-ABF5-489CA90E90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69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20315" y="1153480"/>
            <a:ext cx="45365670" cy="4800600"/>
          </a:xfrm>
          <a:prstGeom prst="rect">
            <a:avLst/>
          </a:prstGeom>
        </p:spPr>
        <p:txBody>
          <a:bodyPr vert="horz" lIns="452628" tIns="226314" rIns="452628" bIns="226314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20315" y="6720842"/>
            <a:ext cx="45365670" cy="19009045"/>
          </a:xfrm>
          <a:prstGeom prst="rect">
            <a:avLst/>
          </a:prstGeom>
        </p:spPr>
        <p:txBody>
          <a:bodyPr vert="horz" lIns="452628" tIns="226314" rIns="452628" bIns="226314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520315" y="26696672"/>
            <a:ext cx="11761470" cy="1533525"/>
          </a:xfrm>
          <a:prstGeom prst="rect">
            <a:avLst/>
          </a:prstGeom>
        </p:spPr>
        <p:txBody>
          <a:bodyPr vert="horz" lIns="452628" tIns="226314" rIns="452628" bIns="226314" rtlCol="0" anchor="ctr"/>
          <a:lstStyle>
            <a:lvl1pPr algn="l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50F68-A178-42CA-BD9A-09E20550F797}" type="datetimeFigureOut">
              <a:rPr lang="pt-BR" smtClean="0"/>
              <a:t>29/06/2017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7222153" y="26696672"/>
            <a:ext cx="15961995" cy="1533525"/>
          </a:xfrm>
          <a:prstGeom prst="rect">
            <a:avLst/>
          </a:prstGeom>
        </p:spPr>
        <p:txBody>
          <a:bodyPr vert="horz" lIns="452628" tIns="226314" rIns="452628" bIns="226314" rtlCol="0" anchor="ctr"/>
          <a:lstStyle>
            <a:lvl1pPr algn="ct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36124515" y="26696672"/>
            <a:ext cx="11761470" cy="1533525"/>
          </a:xfrm>
          <a:prstGeom prst="rect">
            <a:avLst/>
          </a:prstGeom>
        </p:spPr>
        <p:txBody>
          <a:bodyPr vert="horz" lIns="452628" tIns="226314" rIns="452628" bIns="226314" rtlCol="0" anchor="ctr"/>
          <a:lstStyle>
            <a:lvl1pPr algn="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08EB0-5EA2-421F-ABF5-489CA90E90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243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26280" rtl="0" eaLnBrk="1" latinLnBrk="0" hangingPunct="1">
        <a:spcBef>
          <a:spcPct val="0"/>
        </a:spcBef>
        <a:buNone/>
        <a:defRPr sz="21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97355" indent="-1697355" algn="l" defTabSz="4526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800" kern="1200">
          <a:solidFill>
            <a:schemeClr val="tx1"/>
          </a:solidFill>
          <a:latin typeface="+mn-lt"/>
          <a:ea typeface="+mn-ea"/>
          <a:cs typeface="+mn-cs"/>
        </a:defRPr>
      </a:lvl1pPr>
      <a:lvl2pPr marL="3677603" indent="-1414463" algn="l" defTabSz="452628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900" kern="1200">
          <a:solidFill>
            <a:schemeClr val="tx1"/>
          </a:solidFill>
          <a:latin typeface="+mn-lt"/>
          <a:ea typeface="+mn-ea"/>
          <a:cs typeface="+mn-cs"/>
        </a:defRPr>
      </a:lvl2pPr>
      <a:lvl3pPr marL="5657850" indent="-1131570" algn="l" defTabSz="4526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900" kern="1200">
          <a:solidFill>
            <a:schemeClr val="tx1"/>
          </a:solidFill>
          <a:latin typeface="+mn-lt"/>
          <a:ea typeface="+mn-ea"/>
          <a:cs typeface="+mn-cs"/>
        </a:defRPr>
      </a:lvl3pPr>
      <a:lvl4pPr marL="7920990" indent="-1131570" algn="l" defTabSz="4526280" rtl="0" eaLnBrk="1" latinLnBrk="0" hangingPunct="1">
        <a:spcBef>
          <a:spcPct val="20000"/>
        </a:spcBef>
        <a:buFont typeface="Arial" panose="020B0604020202020204" pitchFamily="34" charset="0"/>
        <a:buChar char="–"/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184130" indent="-1131570" algn="l" defTabSz="4526280" rtl="0" eaLnBrk="1" latinLnBrk="0" hangingPunct="1">
        <a:spcBef>
          <a:spcPct val="20000"/>
        </a:spcBef>
        <a:buFont typeface="Arial" panose="020B0604020202020204" pitchFamily="34" charset="0"/>
        <a:buChar char="»"/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447270" indent="-1131570" algn="l" defTabSz="4526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0410" indent="-1131570" algn="l" defTabSz="4526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6973550" indent="-1131570" algn="l" defTabSz="4526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19236690" indent="-1131570" algn="l" defTabSz="4526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1pPr>
      <a:lvl2pPr marL="226314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2pPr>
      <a:lvl3pPr marL="452628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3pPr>
      <a:lvl4pPr marL="678942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4pPr>
      <a:lvl5pPr marL="905256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884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7pPr>
      <a:lvl8pPr marL="1584198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8pPr>
      <a:lvl9pPr marL="1810512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36454" y="5112768"/>
            <a:ext cx="131414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quis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cursus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gravida mi, a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urna in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semper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semper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pulvinar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lacinia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cursus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et est et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tempus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semper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a mi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pulvinar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36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5410062" y="5112768"/>
            <a:ext cx="14329592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quis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cursus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gravida mi, a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urna in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semper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semper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pulvinar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lacinia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cursus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et est et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tempus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semper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 mi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pulvinar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quis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eros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cursus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urna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massa, id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libero,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id ante quis erat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cursus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pulvinar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massa mi,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gravida quis nunc.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id,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0963790" y="5112768"/>
            <a:ext cx="18434048" cy="12834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quis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cursus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gravida mi, a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urna in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semper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semper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pulvinar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lacinia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cursus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et est et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tempus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semper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 mi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pulvinar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quis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eros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cursus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urna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massa, id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libero,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id ante quis erat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cursus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pulvinar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massa mi,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gravida quis nunc.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id,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habitant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senectus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netus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fames ac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quis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Cum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sociis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parturient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montes,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justo porta vitae.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lacinia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semper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pulvinar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urna.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2385726" y="2190693"/>
            <a:ext cx="25778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Nome dos Autores</a:t>
            </a:r>
            <a:endParaRPr lang="pt-BR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5230042" y="504256"/>
            <a:ext cx="2009023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endParaRPr lang="pt-BR" sz="6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1156717" y="22840698"/>
            <a:ext cx="182411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Referências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quis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cursus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gravida mi, a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urna in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semper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semper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pulvinar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lacinia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cursus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et est et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tempus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semper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a mi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pulvinar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quis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eros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cursus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urna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massa, id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libero,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id ante quis erat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cursus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pulvinar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massa mi,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gravida quis nunc.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id,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habitant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senectus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netus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fames ac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quis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 Cum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sociis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dis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parturient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montes,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justo porta vitae.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lacinia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semper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pulvinar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urna.</a:t>
            </a:r>
          </a:p>
          <a:p>
            <a:pPr algn="just"/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Integer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cursus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mi nunc,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id ipsum.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Cras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sem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hac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habitasse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platea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dictumst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Phasellus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magna,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eu massa vitae,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ipsum a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erat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massa ac,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Phasellus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ipsum ut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id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erat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tempus.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Cras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quis gravida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erat.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eu urna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quis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51249" y="774921"/>
            <a:ext cx="657073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Logo da Instituição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9114" y="17514375"/>
            <a:ext cx="14350539" cy="10208905"/>
          </a:xfrm>
          <a:prstGeom prst="rect">
            <a:avLst/>
          </a:prstGeom>
        </p:spPr>
      </p:pic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2955793830"/>
              </p:ext>
            </p:extLst>
          </p:nvPr>
        </p:nvGraphicFramePr>
        <p:xfrm>
          <a:off x="913575" y="11252910"/>
          <a:ext cx="13038431" cy="8692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951249" y="21170552"/>
            <a:ext cx="131266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quis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cursus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gravida mi, a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urna in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semper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semper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pulvinar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lacinia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cursus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et est et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tempus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semper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quis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cursus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8512211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1317</Words>
  <Application>Microsoft Office PowerPoint</Application>
  <PresentationFormat>Personalizar</PresentationFormat>
  <Paragraphs>14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 Mamedes</dc:creator>
  <cp:lastModifiedBy>Sabrina Spada</cp:lastModifiedBy>
  <cp:revision>11</cp:revision>
  <dcterms:created xsi:type="dcterms:W3CDTF">2016-07-27T17:22:20Z</dcterms:created>
  <dcterms:modified xsi:type="dcterms:W3CDTF">2017-06-29T10:39:01Z</dcterms:modified>
</cp:coreProperties>
</file>