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76" autoAdjust="0"/>
  </p:normalViewPr>
  <p:slideViewPr>
    <p:cSldViewPr>
      <p:cViewPr>
        <p:scale>
          <a:sx n="71" d="100"/>
          <a:sy n="71" d="100"/>
        </p:scale>
        <p:origin x="-4344" y="-15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 e subti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5" y="1878"/>
            <a:ext cx="9141496" cy="685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accent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E515-C2E4-4076-A0A8-BF0F2A71F5D1}" type="datetimeFigureOut">
              <a:rPr lang="pt-BR" smtClean="0"/>
              <a:t>11/05/18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D4A7-2CB5-4994-8269-29FCCEC4AAD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6946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6" y="-4572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>
            <a:lvl1pPr>
              <a:defRPr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816424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E515-C2E4-4076-A0A8-BF0F2A71F5D1}" type="datetimeFigureOut">
              <a:rPr lang="pt-BR" smtClean="0"/>
              <a:t>11/05/18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D4A7-2CB5-4994-8269-29FCCEC4AAD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0767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143000"/>
          </a:xfrm>
        </p:spPr>
        <p:txBody>
          <a:bodyPr/>
          <a:lstStyle>
            <a:lvl1pPr>
              <a:defRPr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384376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E515-C2E4-4076-A0A8-BF0F2A71F5D1}" type="datetimeFigureOut">
              <a:rPr lang="pt-BR" smtClean="0"/>
              <a:t>11/05/18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D4A7-2CB5-4994-8269-29FCCEC4AAD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600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996952"/>
            <a:ext cx="8229600" cy="1143000"/>
          </a:xfrm>
        </p:spPr>
        <p:txBody>
          <a:bodyPr/>
          <a:lstStyle>
            <a:lvl1pPr>
              <a:defRPr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E515-C2E4-4076-A0A8-BF0F2A71F5D1}" type="datetimeFigureOut">
              <a:rPr lang="pt-BR" smtClean="0"/>
              <a:t>11/05/18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D4A7-2CB5-4994-8269-29FCCEC4AAD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551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457201"/>
            <a:ext cx="9753601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996952"/>
            <a:ext cx="8229600" cy="1143000"/>
          </a:xfrm>
        </p:spPr>
        <p:txBody>
          <a:bodyPr/>
          <a:lstStyle>
            <a:lvl1pPr>
              <a:defRPr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E515-C2E4-4076-A0A8-BF0F2A71F5D1}" type="datetimeFigureOut">
              <a:rPr lang="pt-BR" smtClean="0"/>
              <a:t>11/05/18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D4A7-2CB5-4994-8269-29FCCEC4AAD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3510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ap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4289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</a:t>
            </a:r>
            <a:r>
              <a:rPr lang="pt-BR" dirty="0" err="1" smtClean="0"/>
              <a:t>nívelQuarto</a:t>
            </a:r>
            <a:r>
              <a:rPr lang="pt-BR" dirty="0" smtClean="0"/>
              <a:t>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EE515-C2E4-4076-A0A8-BF0F2A71F5D1}" type="datetimeFigureOut">
              <a:rPr lang="pt-BR" smtClean="0"/>
              <a:t>11/05/18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5D4A7-2CB5-4994-8269-29FCCEC4AAD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8728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7" r:id="rId3"/>
    <p:sldLayoutId id="2147483664" r:id="rId4"/>
    <p:sldLayoutId id="2147483666" r:id="rId5"/>
    <p:sldLayoutId id="2147483665" r:id="rId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5061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Matheus Nerys Soares Mendes</dc:creator>
  <cp:lastModifiedBy>ACS ACS</cp:lastModifiedBy>
  <cp:revision>18</cp:revision>
  <dcterms:created xsi:type="dcterms:W3CDTF">2017-10-24T10:33:17Z</dcterms:created>
  <dcterms:modified xsi:type="dcterms:W3CDTF">2018-05-11T20:15:20Z</dcterms:modified>
</cp:coreProperties>
</file>