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7A6D-C873-4865-BEEE-55066B012FC5}" type="datetimeFigureOut">
              <a:rPr lang="pt-BR" smtClean="0"/>
              <a:t>06/03/2023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F49E-4117-4577-BD7A-6352CD9E0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41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7A6D-C873-4865-BEEE-55066B012FC5}" type="datetimeFigureOut">
              <a:rPr lang="pt-BR" smtClean="0"/>
              <a:t>06/03/2023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F49E-4117-4577-BD7A-6352CD9E0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73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7A6D-C873-4865-BEEE-55066B012FC5}" type="datetimeFigureOut">
              <a:rPr lang="pt-BR" smtClean="0"/>
              <a:t>06/03/2023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F49E-4117-4577-BD7A-6352CD9E0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90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7A6D-C873-4865-BEEE-55066B012FC5}" type="datetimeFigureOut">
              <a:rPr lang="pt-BR" smtClean="0"/>
              <a:t>06/03/2023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F49E-4117-4577-BD7A-6352CD9E0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58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7A6D-C873-4865-BEEE-55066B012FC5}" type="datetimeFigureOut">
              <a:rPr lang="pt-BR" smtClean="0"/>
              <a:t>06/03/2023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F49E-4117-4577-BD7A-6352CD9E0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72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7A6D-C873-4865-BEEE-55066B012FC5}" type="datetimeFigureOut">
              <a:rPr lang="pt-BR" smtClean="0"/>
              <a:t>06/03/2023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F49E-4117-4577-BD7A-6352CD9E0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26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7A6D-C873-4865-BEEE-55066B012FC5}" type="datetimeFigureOut">
              <a:rPr lang="pt-BR" smtClean="0"/>
              <a:t>06/03/2023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F49E-4117-4577-BD7A-6352CD9E0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89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7A6D-C873-4865-BEEE-55066B012FC5}" type="datetimeFigureOut">
              <a:rPr lang="pt-BR" smtClean="0"/>
              <a:t>06/03/2023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F49E-4117-4577-BD7A-6352CD9E0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36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7A6D-C873-4865-BEEE-55066B012FC5}" type="datetimeFigureOut">
              <a:rPr lang="pt-BR" smtClean="0"/>
              <a:t>06/03/2023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F49E-4117-4577-BD7A-6352CD9E0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00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7A6D-C873-4865-BEEE-55066B012FC5}" type="datetimeFigureOut">
              <a:rPr lang="pt-BR" smtClean="0"/>
              <a:t>06/03/2023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F49E-4117-4577-BD7A-6352CD9E0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1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7A6D-C873-4865-BEEE-55066B012FC5}" type="datetimeFigureOut">
              <a:rPr lang="pt-BR" smtClean="0"/>
              <a:t>06/03/2023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F49E-4117-4577-BD7A-6352CD9E0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3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C7A6D-C873-4865-BEEE-55066B012FC5}" type="datetimeFigureOut">
              <a:rPr lang="pt-BR" smtClean="0"/>
              <a:t>06/03/2023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8F49E-4117-4577-BD7A-6352CD9E0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09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0453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Keven Gonçalves da Silva</dc:creator>
  <cp:lastModifiedBy>Rafael Keven Gonçalves da Silva</cp:lastModifiedBy>
  <cp:revision>1</cp:revision>
  <dcterms:created xsi:type="dcterms:W3CDTF">2023-03-06T15:28:53Z</dcterms:created>
  <dcterms:modified xsi:type="dcterms:W3CDTF">2023-03-06T15:30:10Z</dcterms:modified>
</cp:coreProperties>
</file>