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55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68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24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4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78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02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15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51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77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75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90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923D0-FD97-4239-9FA1-4CEB764ADA1A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5434-9AB5-42AA-9707-6F4E95CFB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17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296955"/>
            <a:ext cx="9010261" cy="4180114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62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154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Keven Gonçalves da Silva</dc:creator>
  <cp:lastModifiedBy>Rafael Keven Gonçalves da Silva</cp:lastModifiedBy>
  <cp:revision>3</cp:revision>
  <dcterms:created xsi:type="dcterms:W3CDTF">2024-08-26T16:37:16Z</dcterms:created>
  <dcterms:modified xsi:type="dcterms:W3CDTF">2024-09-17T18:48:17Z</dcterms:modified>
</cp:coreProperties>
</file>