
<file path=[Content_Types].xml><?xml version="1.0" encoding="utf-8"?>
<Types xmlns="http://schemas.openxmlformats.org/package/2006/content-types">
  <Default Extension="bin" ContentType="application/vnd.ms-office.activeX"/>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213"/>
  </p:notesMasterIdLst>
  <p:sldIdLst>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8" r:id="rId91"/>
    <p:sldId id="349" r:id="rId92"/>
    <p:sldId id="350" r:id="rId93"/>
    <p:sldId id="351" r:id="rId94"/>
    <p:sldId id="352"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 id="371" r:id="rId113"/>
    <p:sldId id="372" r:id="rId114"/>
    <p:sldId id="373" r:id="rId115"/>
    <p:sldId id="374" r:id="rId116"/>
    <p:sldId id="375" r:id="rId117"/>
    <p:sldId id="376" r:id="rId118"/>
    <p:sldId id="377" r:id="rId119"/>
    <p:sldId id="378" r:id="rId120"/>
    <p:sldId id="379" r:id="rId121"/>
    <p:sldId id="380" r:id="rId122"/>
    <p:sldId id="381" r:id="rId123"/>
    <p:sldId id="382" r:id="rId124"/>
    <p:sldId id="383" r:id="rId125"/>
    <p:sldId id="384" r:id="rId126"/>
    <p:sldId id="385" r:id="rId127"/>
    <p:sldId id="386" r:id="rId128"/>
    <p:sldId id="387" r:id="rId129"/>
    <p:sldId id="388" r:id="rId130"/>
    <p:sldId id="389" r:id="rId131"/>
    <p:sldId id="390" r:id="rId132"/>
    <p:sldId id="391" r:id="rId133"/>
    <p:sldId id="392" r:id="rId134"/>
    <p:sldId id="393" r:id="rId135"/>
    <p:sldId id="394" r:id="rId136"/>
    <p:sldId id="395" r:id="rId137"/>
    <p:sldId id="396" r:id="rId138"/>
    <p:sldId id="397" r:id="rId139"/>
    <p:sldId id="398" r:id="rId140"/>
    <p:sldId id="399" r:id="rId141"/>
    <p:sldId id="400" r:id="rId142"/>
    <p:sldId id="401" r:id="rId143"/>
    <p:sldId id="468" r:id="rId144"/>
    <p:sldId id="470" r:id="rId145"/>
    <p:sldId id="471" r:id="rId146"/>
    <p:sldId id="509" r:id="rId147"/>
    <p:sldId id="510" r:id="rId148"/>
    <p:sldId id="511" r:id="rId149"/>
    <p:sldId id="512" r:id="rId150"/>
    <p:sldId id="513" r:id="rId151"/>
    <p:sldId id="514" r:id="rId152"/>
    <p:sldId id="515" r:id="rId153"/>
    <p:sldId id="516" r:id="rId154"/>
    <p:sldId id="517" r:id="rId155"/>
    <p:sldId id="518" r:id="rId156"/>
    <p:sldId id="519" r:id="rId157"/>
    <p:sldId id="472" r:id="rId158"/>
    <p:sldId id="473" r:id="rId159"/>
    <p:sldId id="474" r:id="rId160"/>
    <p:sldId id="475" r:id="rId161"/>
    <p:sldId id="476" r:id="rId162"/>
    <p:sldId id="477" r:id="rId163"/>
    <p:sldId id="478" r:id="rId164"/>
    <p:sldId id="479" r:id="rId165"/>
    <p:sldId id="480" r:id="rId166"/>
    <p:sldId id="481" r:id="rId167"/>
    <p:sldId id="482" r:id="rId168"/>
    <p:sldId id="483" r:id="rId169"/>
    <p:sldId id="484" r:id="rId170"/>
    <p:sldId id="485" r:id="rId171"/>
    <p:sldId id="486" r:id="rId172"/>
    <p:sldId id="487" r:id="rId173"/>
    <p:sldId id="488" r:id="rId174"/>
    <p:sldId id="489" r:id="rId175"/>
    <p:sldId id="490" r:id="rId176"/>
    <p:sldId id="491" r:id="rId177"/>
    <p:sldId id="492" r:id="rId178"/>
    <p:sldId id="493" r:id="rId179"/>
    <p:sldId id="520" r:id="rId180"/>
    <p:sldId id="521" r:id="rId181"/>
    <p:sldId id="522" r:id="rId182"/>
    <p:sldId id="523" r:id="rId183"/>
    <p:sldId id="524" r:id="rId184"/>
    <p:sldId id="525" r:id="rId185"/>
    <p:sldId id="526" r:id="rId186"/>
    <p:sldId id="527" r:id="rId187"/>
    <p:sldId id="528" r:id="rId188"/>
    <p:sldId id="529" r:id="rId189"/>
    <p:sldId id="530" r:id="rId190"/>
    <p:sldId id="531" r:id="rId191"/>
    <p:sldId id="532" r:id="rId192"/>
    <p:sldId id="533" r:id="rId193"/>
    <p:sldId id="535" r:id="rId194"/>
    <p:sldId id="536" r:id="rId195"/>
    <p:sldId id="537" r:id="rId196"/>
    <p:sldId id="538" r:id="rId197"/>
    <p:sldId id="539" r:id="rId198"/>
    <p:sldId id="540" r:id="rId199"/>
    <p:sldId id="541" r:id="rId200"/>
    <p:sldId id="542" r:id="rId201"/>
    <p:sldId id="543" r:id="rId202"/>
    <p:sldId id="544" r:id="rId203"/>
    <p:sldId id="499" r:id="rId204"/>
    <p:sldId id="500" r:id="rId205"/>
    <p:sldId id="501" r:id="rId206"/>
    <p:sldId id="502" r:id="rId207"/>
    <p:sldId id="503" r:id="rId208"/>
    <p:sldId id="505" r:id="rId209"/>
    <p:sldId id="506" r:id="rId210"/>
    <p:sldId id="508" r:id="rId211"/>
    <p:sldId id="545" r:id="rId212"/>
  </p:sldIdLst>
  <p:sldSz cx="9144000" cy="6858000" type="screen4x3"/>
  <p:notesSz cx="6858000" cy="9144000"/>
  <p:embeddedFontLst>
    <p:embeddedFont>
      <p:font typeface="Arial Black" panose="020B0A04020102020204" pitchFamily="34" charset="0"/>
      <p:bold r:id="rId214"/>
    </p:embeddedFont>
    <p:embeddedFont>
      <p:font typeface="Arial Narrow" panose="020B0606020202030204" pitchFamily="34" charset="0"/>
      <p:regular r:id="rId215"/>
      <p:bold r:id="rId216"/>
      <p:italic r:id="rId217"/>
      <p:boldItalic r:id="rId218"/>
    </p:embeddedFont>
    <p:embeddedFont>
      <p:font typeface="Calibri" panose="020F0502020204030204" pitchFamily="34" charset="0"/>
      <p:regular r:id="rId219"/>
      <p:bold r:id="rId220"/>
      <p:italic r:id="rId221"/>
      <p:boldItalic r:id="rId222"/>
    </p:embeddedFont>
    <p:embeddedFont>
      <p:font typeface="helvetica" panose="020B0604020202020204" pitchFamily="34" charset="0"/>
      <p:regular r:id="rId223"/>
      <p:bold r:id="rId224"/>
      <p:italic r:id="rId225"/>
      <p:boldItalic r:id="rId226"/>
    </p:embeddedFont>
    <p:embeddedFont>
      <p:font typeface="Oswald" panose="020B0604020202020204" charset="0"/>
      <p:regular r:id="rId227"/>
      <p:bold r:id="rId2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1" roundtripDataSignature="AMtx7mggmA29NWJxqtWngooNkRO2Tqij3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206FC3-67C0-4824-99AA-CE96E74C6903}">
  <a:tblStyle styleId="{47206FC3-67C0-4824-99AA-CE96E74C690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380"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font" Target="fonts/font13.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font" Target="fonts/font3.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font" Target="fonts/font14.fntdata"/><Relationship Id="rId201" Type="http://schemas.openxmlformats.org/officeDocument/2006/relationships/slide" Target="slides/slide199.xml"/><Relationship Id="rId222" Type="http://schemas.openxmlformats.org/officeDocument/2006/relationships/font" Target="fonts/font9.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275" Type="http://schemas.openxmlformats.org/officeDocument/2006/relationships/tableStyles" Target="tableStyle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font" Target="fonts/font10.fntdata"/><Relationship Id="rId228" Type="http://schemas.openxmlformats.org/officeDocument/2006/relationships/font" Target="fonts/font15.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notesMaster" Target="notesMasters/notesMaster1.xml"/><Relationship Id="rId218"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 Id="rId271" Type="http://customschemas.google.com/relationships/presentationmetadata" Target="metadata"/><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224" Type="http://schemas.openxmlformats.org/officeDocument/2006/relationships/font" Target="fonts/font11.fntdata"/><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font" Target="fonts/font6.fntdata"/><Relationship Id="rId3" Type="http://schemas.openxmlformats.org/officeDocument/2006/relationships/slide" Target="slides/slide1.xml"/><Relationship Id="rId214" Type="http://schemas.openxmlformats.org/officeDocument/2006/relationships/font" Target="fonts/font1.fntdata"/><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font" Target="fonts/font7.fntdata"/><Relationship Id="rId225" Type="http://schemas.openxmlformats.org/officeDocument/2006/relationships/font" Target="fonts/font12.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font" Target="fonts/font2.fntdata"/><Relationship Id="rId26" Type="http://schemas.openxmlformats.org/officeDocument/2006/relationships/slide" Target="slides/slide24.xml"/><Relationship Id="rId273" Type="http://schemas.openxmlformats.org/officeDocument/2006/relationships/viewProps" Target="view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font" Target="fonts/font8.fntdata"/><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4"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t-BR"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52723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7d5b4c820_2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d7d5b4c820_2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5" name="Google Shape;165;gd7d5b4c820_2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pt-B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d7d5b4c820_2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7" name="Google Shape;297;gd7d5b4c820_2_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8" name="Google Shape;298;gd7d5b4c820_2_1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pt-BR"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2" name="Google Shape;1372;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2" name="Google Shape;1382;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3" name="Google Shape;1383;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3" name="Google Shape;1393;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4" name="Google Shape;1394;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4" name="Google Shape;1404;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5" name="Google Shape;1405;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5" name="Google Shape;1415;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6" name="Google Shape;1416;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7" name="Google Shape;1427;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7" name="Google Shape;1437;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8" name="Google Shape;1438;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8" name="Google Shape;1448;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9" name="Google Shape;1449;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9" name="Google Shape;1459;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0" name="Google Shape;1460;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0" name="Google Shape;1470;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1" name="Google Shape;1471;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b489fce73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7b489fce73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g7b489fce73_0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0" name="Google Shape;1480;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1" name="Google Shape;1481;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1" name="Google Shape;1491;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2" name="Google Shape;1492;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2" name="Google Shape;1502;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3" name="Google Shape;1503;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3" name="Google Shape;1513;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4" name="Google Shape;1514;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4" name="Google Shape;1524;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5" name="Google Shape;1525;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5" name="Google Shape;1535;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6" name="Google Shape;1536;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6" name="Google Shape;1546;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7" name="Google Shape;1547;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7" name="Google Shape;1557;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8" name="Google Shape;1558;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8" name="Google Shape;1568;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9" name="Google Shape;1569;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9" name="Google Shape;1579;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0" name="Google Shape;1580;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0" name="Google Shape;1590;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1" name="Google Shape;1591;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1" name="Google Shape;1601;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2" name="Google Shape;1602;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2" name="Google Shape;1612;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3" name="Google Shape;1613;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4" name="Google Shape;1624;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5" name="Google Shape;1625;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6" name="Google Shape;1636;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7" name="Google Shape;1637;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8" name="Google Shape;1648;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9" name="Google Shape;1649;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p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0" name="Google Shape;1660;p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1" name="Google Shape;1661;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3" name="Google Shape;1673;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4" name="Google Shape;1674;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6" name="Google Shape;1686;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7" name="Google Shape;1687;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0" name="Google Shape;1700;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2" name="Google Shape;1712;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3" name="Google Shape;1713;p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4" name="Google Shape;1724;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5" name="Google Shape;1725;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6" name="Google Shape;1736;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7" name="Google Shape;1737;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0" name="Google Shape;1750;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1" name="Google Shape;1751;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2" name="Google Shape;1762;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3" name="Google Shape;1763;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4" name="Google Shape;1774;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5" name="Google Shape;1775;p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6"/>
        <p:cNvGrpSpPr/>
        <p:nvPr/>
      </p:nvGrpSpPr>
      <p:grpSpPr>
        <a:xfrm>
          <a:off x="0" y="0"/>
          <a:ext cx="0" cy="0"/>
          <a:chOff x="0" y="0"/>
          <a:chExt cx="0" cy="0"/>
        </a:xfrm>
      </p:grpSpPr>
      <p:sp>
        <p:nvSpPr>
          <p:cNvPr id="1787" name="Google Shape;1787;p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8" name="Google Shape;1788;p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9" name="Google Shape;1789;p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p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3" name="Google Shape;1803;p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4" name="Google Shape;1804;p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p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5" name="Google Shape;1815;p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6" name="Google Shape;1816;p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p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1" name="Google Shape;1831;p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2" name="Google Shape;1832;p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3" name="Google Shape;1843;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4" name="Google Shape;1844;p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p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8" name="Google Shape;1858;p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9" name="Google Shape;1859;p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3"/>
        <p:cNvGrpSpPr/>
        <p:nvPr/>
      </p:nvGrpSpPr>
      <p:grpSpPr>
        <a:xfrm>
          <a:off x="0" y="0"/>
          <a:ext cx="0" cy="0"/>
          <a:chOff x="0" y="0"/>
          <a:chExt cx="0" cy="0"/>
        </a:xfrm>
      </p:grpSpPr>
      <p:sp>
        <p:nvSpPr>
          <p:cNvPr id="2694" name="Google Shape;2694;g7b489fce73_0_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5" name="Google Shape;2695;g7b489fce73_0_1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96" name="Google Shape;2696;g7b489fce73_0_1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pt-BR"/>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7"/>
        <p:cNvGrpSpPr/>
        <p:nvPr/>
      </p:nvGrpSpPr>
      <p:grpSpPr>
        <a:xfrm>
          <a:off x="0" y="0"/>
          <a:ext cx="0" cy="0"/>
          <a:chOff x="0" y="0"/>
          <a:chExt cx="0" cy="0"/>
        </a:xfrm>
      </p:grpSpPr>
      <p:sp>
        <p:nvSpPr>
          <p:cNvPr id="2718" name="Google Shape;2718;gd918c78aaa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9" name="Google Shape;2719;gd918c78aaa_0_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20" name="Google Shape;2720;gd918c78aaa_0_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5"/>
        <p:cNvGrpSpPr/>
        <p:nvPr/>
      </p:nvGrpSpPr>
      <p:grpSpPr>
        <a:xfrm>
          <a:off x="0" y="0"/>
          <a:ext cx="0" cy="0"/>
          <a:chOff x="0" y="0"/>
          <a:chExt cx="0" cy="0"/>
        </a:xfrm>
      </p:grpSpPr>
      <p:sp>
        <p:nvSpPr>
          <p:cNvPr id="2736" name="Google Shape;2736;gd918c78aaa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7" name="Google Shape;2737;gd918c78aaa_0_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38" name="Google Shape;2738;gd918c78aaa_0_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7b489fce73_0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1" name="Google Shape;1871;g7b489fce73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72" name="Google Shape;1872;g7b489fce73_0_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pt-BR"/>
              <a:t>145</a:t>
            </a:fld>
            <a:endParaRPr/>
          </a:p>
        </p:txBody>
      </p:sp>
    </p:spTree>
    <p:extLst>
      <p:ext uri="{BB962C8B-B14F-4D97-AF65-F5344CB8AC3E}">
        <p14:creationId xmlns:p14="http://schemas.microsoft.com/office/powerpoint/2010/main" val="186772558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Google Shape;1883;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4" name="Google Shape;1884;p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5" name="Google Shape;1885;p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146</a:t>
            </a:fld>
            <a:endParaRPr/>
          </a:p>
        </p:txBody>
      </p:sp>
    </p:spTree>
    <p:extLst>
      <p:ext uri="{BB962C8B-B14F-4D97-AF65-F5344CB8AC3E}">
        <p14:creationId xmlns:p14="http://schemas.microsoft.com/office/powerpoint/2010/main" val="257246573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7"/>
        <p:cNvGrpSpPr/>
        <p:nvPr/>
      </p:nvGrpSpPr>
      <p:grpSpPr>
        <a:xfrm>
          <a:off x="0" y="0"/>
          <a:ext cx="0" cy="0"/>
          <a:chOff x="0" y="0"/>
          <a:chExt cx="0" cy="0"/>
        </a:xfrm>
      </p:grpSpPr>
      <p:sp>
        <p:nvSpPr>
          <p:cNvPr id="1898" name="Google Shape;1898;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9" name="Google Shape;1899;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0" name="Google Shape;1900;p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147</a:t>
            </a:fld>
            <a:endParaRPr/>
          </a:p>
        </p:txBody>
      </p:sp>
    </p:spTree>
    <p:extLst>
      <p:ext uri="{BB962C8B-B14F-4D97-AF65-F5344CB8AC3E}">
        <p14:creationId xmlns:p14="http://schemas.microsoft.com/office/powerpoint/2010/main" val="232073070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4" name="Google Shape;1914;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5" name="Google Shape;1915;p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148</a:t>
            </a:fld>
            <a:endParaRPr/>
          </a:p>
        </p:txBody>
      </p:sp>
    </p:spTree>
    <p:extLst>
      <p:ext uri="{BB962C8B-B14F-4D97-AF65-F5344CB8AC3E}">
        <p14:creationId xmlns:p14="http://schemas.microsoft.com/office/powerpoint/2010/main" val="235269584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p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9" name="Google Shape;1929;p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0" name="Google Shape;1930;p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149</a:t>
            </a:fld>
            <a:endParaRPr/>
          </a:p>
        </p:txBody>
      </p:sp>
    </p:spTree>
    <p:extLst>
      <p:ext uri="{BB962C8B-B14F-4D97-AF65-F5344CB8AC3E}">
        <p14:creationId xmlns:p14="http://schemas.microsoft.com/office/powerpoint/2010/main" val="828196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7b489fce73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7b489fce73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g7b489fce73_0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p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4" name="Google Shape;1944;p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5" name="Google Shape;1945;p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150</a:t>
            </a:fld>
            <a:endParaRPr/>
          </a:p>
        </p:txBody>
      </p:sp>
    </p:spTree>
    <p:extLst>
      <p:ext uri="{BB962C8B-B14F-4D97-AF65-F5344CB8AC3E}">
        <p14:creationId xmlns:p14="http://schemas.microsoft.com/office/powerpoint/2010/main" val="319802269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0" name="Google Shape;1960;p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151</a:t>
            </a:fld>
            <a:endParaRPr/>
          </a:p>
        </p:txBody>
      </p:sp>
    </p:spTree>
    <p:extLst>
      <p:ext uri="{BB962C8B-B14F-4D97-AF65-F5344CB8AC3E}">
        <p14:creationId xmlns:p14="http://schemas.microsoft.com/office/powerpoint/2010/main" val="411356900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p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4" name="Google Shape;1974;p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5" name="Google Shape;1975;p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152</a:t>
            </a:fld>
            <a:endParaRPr/>
          </a:p>
        </p:txBody>
      </p:sp>
    </p:spTree>
    <p:extLst>
      <p:ext uri="{BB962C8B-B14F-4D97-AF65-F5344CB8AC3E}">
        <p14:creationId xmlns:p14="http://schemas.microsoft.com/office/powerpoint/2010/main" val="420899324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p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9" name="Google Shape;1989;p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0" name="Google Shape;1990;p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153</a:t>
            </a:fld>
            <a:endParaRPr/>
          </a:p>
        </p:txBody>
      </p:sp>
    </p:spTree>
    <p:extLst>
      <p:ext uri="{BB962C8B-B14F-4D97-AF65-F5344CB8AC3E}">
        <p14:creationId xmlns:p14="http://schemas.microsoft.com/office/powerpoint/2010/main" val="54750871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p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3" name="Google Shape;2003;p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4" name="Google Shape;2004;p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154</a:t>
            </a:fld>
            <a:endParaRPr/>
          </a:p>
        </p:txBody>
      </p:sp>
    </p:spTree>
    <p:extLst>
      <p:ext uri="{BB962C8B-B14F-4D97-AF65-F5344CB8AC3E}">
        <p14:creationId xmlns:p14="http://schemas.microsoft.com/office/powerpoint/2010/main" val="269492083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8" name="Google Shape;2018;p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9" name="Google Shape;2019;p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155</a:t>
            </a:fld>
            <a:endParaRPr/>
          </a:p>
        </p:txBody>
      </p:sp>
    </p:spTree>
    <p:extLst>
      <p:ext uri="{BB962C8B-B14F-4D97-AF65-F5344CB8AC3E}">
        <p14:creationId xmlns:p14="http://schemas.microsoft.com/office/powerpoint/2010/main" val="139447294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gd918c78aaa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2" name="Google Shape;2752;gd918c78aaa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53" name="Google Shape;2753;gd918c78aaa_0_7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0"/>
        <p:cNvGrpSpPr/>
        <p:nvPr/>
      </p:nvGrpSpPr>
      <p:grpSpPr>
        <a:xfrm>
          <a:off x="0" y="0"/>
          <a:ext cx="0" cy="0"/>
          <a:chOff x="0" y="0"/>
          <a:chExt cx="0" cy="0"/>
        </a:xfrm>
      </p:grpSpPr>
      <p:sp>
        <p:nvSpPr>
          <p:cNvPr id="2761" name="Google Shape;2761;gd65138e61b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2" name="Google Shape;2762;gd65138e61b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63" name="Google Shape;2763;gd65138e61b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8"/>
        <p:cNvGrpSpPr/>
        <p:nvPr/>
      </p:nvGrpSpPr>
      <p:grpSpPr>
        <a:xfrm>
          <a:off x="0" y="0"/>
          <a:ext cx="0" cy="0"/>
          <a:chOff x="0" y="0"/>
          <a:chExt cx="0" cy="0"/>
        </a:xfrm>
      </p:grpSpPr>
      <p:sp>
        <p:nvSpPr>
          <p:cNvPr id="2779" name="Google Shape;2779;gd65138e61b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0" name="Google Shape;2780;gd65138e61b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81" name="Google Shape;2781;gd65138e61b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9"/>
        <p:cNvGrpSpPr/>
        <p:nvPr/>
      </p:nvGrpSpPr>
      <p:grpSpPr>
        <a:xfrm>
          <a:off x="0" y="0"/>
          <a:ext cx="0" cy="0"/>
          <a:chOff x="0" y="0"/>
          <a:chExt cx="0" cy="0"/>
        </a:xfrm>
      </p:grpSpPr>
      <p:sp>
        <p:nvSpPr>
          <p:cNvPr id="2800" name="Google Shape;2800;gd65138e61b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1" name="Google Shape;2801;gd65138e61b_0_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02" name="Google Shape;2802;gd65138e61b_0_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d65138e61b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d65138e61b_0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17" name="Google Shape;2817;gd65138e61b_0_7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d64fc41edb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d64fc41edb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33" name="Google Shape;2833;gd64fc41edb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4"/>
        <p:cNvGrpSpPr/>
        <p:nvPr/>
      </p:nvGrpSpPr>
      <p:grpSpPr>
        <a:xfrm>
          <a:off x="0" y="0"/>
          <a:ext cx="0" cy="0"/>
          <a:chOff x="0" y="0"/>
          <a:chExt cx="0" cy="0"/>
        </a:xfrm>
      </p:grpSpPr>
      <p:sp>
        <p:nvSpPr>
          <p:cNvPr id="2845" name="Google Shape;2845;gd64fc41edb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6" name="Google Shape;2846;gd64fc41edb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47" name="Google Shape;2847;gd64fc41edb_0_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9"/>
        <p:cNvGrpSpPr/>
        <p:nvPr/>
      </p:nvGrpSpPr>
      <p:grpSpPr>
        <a:xfrm>
          <a:off x="0" y="0"/>
          <a:ext cx="0" cy="0"/>
          <a:chOff x="0" y="0"/>
          <a:chExt cx="0" cy="0"/>
        </a:xfrm>
      </p:grpSpPr>
      <p:sp>
        <p:nvSpPr>
          <p:cNvPr id="2860" name="Google Shape;2860;gd64fc41ed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1" name="Google Shape;2861;gd64fc41edb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62" name="Google Shape;2862;gd64fc41edb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9"/>
        <p:cNvGrpSpPr/>
        <p:nvPr/>
      </p:nvGrpSpPr>
      <p:grpSpPr>
        <a:xfrm>
          <a:off x="0" y="0"/>
          <a:ext cx="0" cy="0"/>
          <a:chOff x="0" y="0"/>
          <a:chExt cx="0" cy="0"/>
        </a:xfrm>
      </p:grpSpPr>
      <p:sp>
        <p:nvSpPr>
          <p:cNvPr id="2870" name="Google Shape;2870;g7b1e97db05_1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1" name="Google Shape;2871;g7b1e97db05_1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72" name="Google Shape;2872;g7b1e97db05_1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da6ecfcae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da6ecfcae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82" name="Google Shape;2882;gda6ecfcae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6"/>
        <p:cNvGrpSpPr/>
        <p:nvPr/>
      </p:nvGrpSpPr>
      <p:grpSpPr>
        <a:xfrm>
          <a:off x="0" y="0"/>
          <a:ext cx="0" cy="0"/>
          <a:chOff x="0" y="0"/>
          <a:chExt cx="0" cy="0"/>
        </a:xfrm>
      </p:grpSpPr>
      <p:sp>
        <p:nvSpPr>
          <p:cNvPr id="2897" name="Google Shape;2897;gda6ecfcae1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8" name="Google Shape;2898;gda6ecfcae1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99" name="Google Shape;2899;gda6ecfcae1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2"/>
        <p:cNvGrpSpPr/>
        <p:nvPr/>
      </p:nvGrpSpPr>
      <p:grpSpPr>
        <a:xfrm>
          <a:off x="0" y="0"/>
          <a:ext cx="0" cy="0"/>
          <a:chOff x="0" y="0"/>
          <a:chExt cx="0" cy="0"/>
        </a:xfrm>
      </p:grpSpPr>
      <p:sp>
        <p:nvSpPr>
          <p:cNvPr id="2913" name="Google Shape;2913;gda6ecfcae1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4" name="Google Shape;2914;gda6ecfcae1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15" name="Google Shape;2915;gda6ecfcae1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167</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2"/>
        <p:cNvGrpSpPr/>
        <p:nvPr/>
      </p:nvGrpSpPr>
      <p:grpSpPr>
        <a:xfrm>
          <a:off x="0" y="0"/>
          <a:ext cx="0" cy="0"/>
          <a:chOff x="0" y="0"/>
          <a:chExt cx="0" cy="0"/>
        </a:xfrm>
      </p:grpSpPr>
      <p:sp>
        <p:nvSpPr>
          <p:cNvPr id="2923" name="Google Shape;2923;gda6ecfcae1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4" name="Google Shape;2924;gda6ecfcae1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25" name="Google Shape;2925;gda6ecfcae1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2"/>
        <p:cNvGrpSpPr/>
        <p:nvPr/>
      </p:nvGrpSpPr>
      <p:grpSpPr>
        <a:xfrm>
          <a:off x="0" y="0"/>
          <a:ext cx="0" cy="0"/>
          <a:chOff x="0" y="0"/>
          <a:chExt cx="0" cy="0"/>
        </a:xfrm>
      </p:grpSpPr>
      <p:sp>
        <p:nvSpPr>
          <p:cNvPr id="2933" name="Google Shape;2933;gd918c78aaa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4" name="Google Shape;2934;gd918c78aaa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35" name="Google Shape;2935;gd918c78aaa_0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2"/>
        <p:cNvGrpSpPr/>
        <p:nvPr/>
      </p:nvGrpSpPr>
      <p:grpSpPr>
        <a:xfrm>
          <a:off x="0" y="0"/>
          <a:ext cx="0" cy="0"/>
          <a:chOff x="0" y="0"/>
          <a:chExt cx="0" cy="0"/>
        </a:xfrm>
      </p:grpSpPr>
      <p:sp>
        <p:nvSpPr>
          <p:cNvPr id="2943" name="Google Shape;2943;gd918c78aaa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4" name="Google Shape;2944;gd918c78aaa_0_1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45" name="Google Shape;2945;gd918c78aaa_0_1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9"/>
        <p:cNvGrpSpPr/>
        <p:nvPr/>
      </p:nvGrpSpPr>
      <p:grpSpPr>
        <a:xfrm>
          <a:off x="0" y="0"/>
          <a:ext cx="0" cy="0"/>
          <a:chOff x="0" y="0"/>
          <a:chExt cx="0" cy="0"/>
        </a:xfrm>
      </p:grpSpPr>
      <p:sp>
        <p:nvSpPr>
          <p:cNvPr id="2960" name="Google Shape;2960;gd918c78aaa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1" name="Google Shape;2961;gd918c78aaa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62" name="Google Shape;2962;gd918c78aaa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171</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9"/>
        <p:cNvGrpSpPr/>
        <p:nvPr/>
      </p:nvGrpSpPr>
      <p:grpSpPr>
        <a:xfrm>
          <a:off x="0" y="0"/>
          <a:ext cx="0" cy="0"/>
          <a:chOff x="0" y="0"/>
          <a:chExt cx="0" cy="0"/>
        </a:xfrm>
      </p:grpSpPr>
      <p:sp>
        <p:nvSpPr>
          <p:cNvPr id="2970" name="Google Shape;2970;gd918c78aaa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1" name="Google Shape;2971;gd918c78aaa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72" name="Google Shape;2972;gd918c78aaa_0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172</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9"/>
        <p:cNvGrpSpPr/>
        <p:nvPr/>
      </p:nvGrpSpPr>
      <p:grpSpPr>
        <a:xfrm>
          <a:off x="0" y="0"/>
          <a:ext cx="0" cy="0"/>
          <a:chOff x="0" y="0"/>
          <a:chExt cx="0" cy="0"/>
        </a:xfrm>
      </p:grpSpPr>
      <p:sp>
        <p:nvSpPr>
          <p:cNvPr id="2980" name="Google Shape;2980;gd918c78aaa_0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1" name="Google Shape;2981;gd918c78aaa_0_1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82" name="Google Shape;2982;gd918c78aaa_0_14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173</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0"/>
        <p:cNvGrpSpPr/>
        <p:nvPr/>
      </p:nvGrpSpPr>
      <p:grpSpPr>
        <a:xfrm>
          <a:off x="0" y="0"/>
          <a:ext cx="0" cy="0"/>
          <a:chOff x="0" y="0"/>
          <a:chExt cx="0" cy="0"/>
        </a:xfrm>
      </p:grpSpPr>
      <p:sp>
        <p:nvSpPr>
          <p:cNvPr id="3001" name="Google Shape;3001;gd918c78aaa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2" name="Google Shape;3002;gd918c78aaa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03" name="Google Shape;3003;gd918c78aaa_0_3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174</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0"/>
        <p:cNvGrpSpPr/>
        <p:nvPr/>
      </p:nvGrpSpPr>
      <p:grpSpPr>
        <a:xfrm>
          <a:off x="0" y="0"/>
          <a:ext cx="0" cy="0"/>
          <a:chOff x="0" y="0"/>
          <a:chExt cx="0" cy="0"/>
        </a:xfrm>
      </p:grpSpPr>
      <p:sp>
        <p:nvSpPr>
          <p:cNvPr id="3011" name="Google Shape;3011;gd918c78aaa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2" name="Google Shape;3012;gd918c78aaa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13" name="Google Shape;3013;gd918c78aaa_0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175</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d918c78aaa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d918c78aaa_0_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28" name="Google Shape;3028;gd918c78aaa_0_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176</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5"/>
        <p:cNvGrpSpPr/>
        <p:nvPr/>
      </p:nvGrpSpPr>
      <p:grpSpPr>
        <a:xfrm>
          <a:off x="0" y="0"/>
          <a:ext cx="0" cy="0"/>
          <a:chOff x="0" y="0"/>
          <a:chExt cx="0" cy="0"/>
        </a:xfrm>
      </p:grpSpPr>
      <p:sp>
        <p:nvSpPr>
          <p:cNvPr id="3036" name="Google Shape;3036;gd918c78aaa_0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7" name="Google Shape;3037;gd918c78aaa_0_1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38" name="Google Shape;3038;gd918c78aaa_0_1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177</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7b489fce73_0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2" name="Google Shape;2032;g7b489fce73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33" name="Google Shape;2033;g7b489fce73_0_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pt-BR"/>
              <a:t>178</a:t>
            </a:fld>
            <a:endParaRPr/>
          </a:p>
        </p:txBody>
      </p:sp>
    </p:spTree>
    <p:extLst>
      <p:ext uri="{BB962C8B-B14F-4D97-AF65-F5344CB8AC3E}">
        <p14:creationId xmlns:p14="http://schemas.microsoft.com/office/powerpoint/2010/main" val="132763746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3"/>
        <p:cNvGrpSpPr/>
        <p:nvPr/>
      </p:nvGrpSpPr>
      <p:grpSpPr>
        <a:xfrm>
          <a:off x="0" y="0"/>
          <a:ext cx="0" cy="0"/>
          <a:chOff x="0" y="0"/>
          <a:chExt cx="0" cy="0"/>
        </a:xfrm>
      </p:grpSpPr>
      <p:sp>
        <p:nvSpPr>
          <p:cNvPr id="2044" name="Google Shape;2044;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5" name="Google Shape;2045;p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6" name="Google Shape;2046;p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179</a:t>
            </a:fld>
            <a:endParaRPr/>
          </a:p>
        </p:txBody>
      </p:sp>
    </p:spTree>
    <p:extLst>
      <p:ext uri="{BB962C8B-B14F-4D97-AF65-F5344CB8AC3E}">
        <p14:creationId xmlns:p14="http://schemas.microsoft.com/office/powerpoint/2010/main" val="3402777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18</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p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9" name="Google Shape;2069;p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0" name="Google Shape;2070;p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180</a:t>
            </a:fld>
            <a:endParaRPr/>
          </a:p>
        </p:txBody>
      </p:sp>
    </p:spTree>
    <p:extLst>
      <p:ext uri="{BB962C8B-B14F-4D97-AF65-F5344CB8AC3E}">
        <p14:creationId xmlns:p14="http://schemas.microsoft.com/office/powerpoint/2010/main" val="237741193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3" name="Google Shape;2093;p1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4" name="Google Shape;2094;p1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181</a:t>
            </a:fld>
            <a:endParaRPr/>
          </a:p>
        </p:txBody>
      </p:sp>
    </p:spTree>
    <p:extLst>
      <p:ext uri="{BB962C8B-B14F-4D97-AF65-F5344CB8AC3E}">
        <p14:creationId xmlns:p14="http://schemas.microsoft.com/office/powerpoint/2010/main" val="270885114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p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7" name="Google Shape;2117;p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8" name="Google Shape;2118;p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182</a:t>
            </a:fld>
            <a:endParaRPr/>
          </a:p>
        </p:txBody>
      </p:sp>
    </p:spTree>
    <p:extLst>
      <p:ext uri="{BB962C8B-B14F-4D97-AF65-F5344CB8AC3E}">
        <p14:creationId xmlns:p14="http://schemas.microsoft.com/office/powerpoint/2010/main" val="602902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p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9" name="Google Shape;2189;p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0" name="Google Shape;2190;p1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183</a:t>
            </a:fld>
            <a:endParaRPr/>
          </a:p>
        </p:txBody>
      </p:sp>
    </p:spTree>
    <p:extLst>
      <p:ext uri="{BB962C8B-B14F-4D97-AF65-F5344CB8AC3E}">
        <p14:creationId xmlns:p14="http://schemas.microsoft.com/office/powerpoint/2010/main" val="73305705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1"/>
        <p:cNvGrpSpPr/>
        <p:nvPr/>
      </p:nvGrpSpPr>
      <p:grpSpPr>
        <a:xfrm>
          <a:off x="0" y="0"/>
          <a:ext cx="0" cy="0"/>
          <a:chOff x="0" y="0"/>
          <a:chExt cx="0" cy="0"/>
        </a:xfrm>
      </p:grpSpPr>
      <p:sp>
        <p:nvSpPr>
          <p:cNvPr id="2212" name="Google Shape;2212;p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3" name="Google Shape;2213;p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4" name="Google Shape;2214;p1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184</a:t>
            </a:fld>
            <a:endParaRPr/>
          </a:p>
        </p:txBody>
      </p:sp>
    </p:spTree>
    <p:extLst>
      <p:ext uri="{BB962C8B-B14F-4D97-AF65-F5344CB8AC3E}">
        <p14:creationId xmlns:p14="http://schemas.microsoft.com/office/powerpoint/2010/main" val="150207776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5"/>
        <p:cNvGrpSpPr/>
        <p:nvPr/>
      </p:nvGrpSpPr>
      <p:grpSpPr>
        <a:xfrm>
          <a:off x="0" y="0"/>
          <a:ext cx="0" cy="0"/>
          <a:chOff x="0" y="0"/>
          <a:chExt cx="0" cy="0"/>
        </a:xfrm>
      </p:grpSpPr>
      <p:sp>
        <p:nvSpPr>
          <p:cNvPr id="2236" name="Google Shape;2236;p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7" name="Google Shape;2237;p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8" name="Google Shape;2238;p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185</a:t>
            </a:fld>
            <a:endParaRPr/>
          </a:p>
        </p:txBody>
      </p:sp>
    </p:spTree>
    <p:extLst>
      <p:ext uri="{BB962C8B-B14F-4D97-AF65-F5344CB8AC3E}">
        <p14:creationId xmlns:p14="http://schemas.microsoft.com/office/powerpoint/2010/main" val="263340420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3"/>
        <p:cNvGrpSpPr/>
        <p:nvPr/>
      </p:nvGrpSpPr>
      <p:grpSpPr>
        <a:xfrm>
          <a:off x="0" y="0"/>
          <a:ext cx="0" cy="0"/>
          <a:chOff x="0" y="0"/>
          <a:chExt cx="0" cy="0"/>
        </a:xfrm>
      </p:grpSpPr>
      <p:sp>
        <p:nvSpPr>
          <p:cNvPr id="2284" name="Google Shape;2284;p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5" name="Google Shape;2285;p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6" name="Google Shape;2286;p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186</a:t>
            </a:fld>
            <a:endParaRPr/>
          </a:p>
        </p:txBody>
      </p:sp>
    </p:spTree>
    <p:extLst>
      <p:ext uri="{BB962C8B-B14F-4D97-AF65-F5344CB8AC3E}">
        <p14:creationId xmlns:p14="http://schemas.microsoft.com/office/powerpoint/2010/main" val="209087538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1"/>
        <p:cNvGrpSpPr/>
        <p:nvPr/>
      </p:nvGrpSpPr>
      <p:grpSpPr>
        <a:xfrm>
          <a:off x="0" y="0"/>
          <a:ext cx="0" cy="0"/>
          <a:chOff x="0" y="0"/>
          <a:chExt cx="0" cy="0"/>
        </a:xfrm>
      </p:grpSpPr>
      <p:sp>
        <p:nvSpPr>
          <p:cNvPr id="2332" name="Google Shape;2332;g7b489fce73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3" name="Google Shape;2333;g7b489fce73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34" name="Google Shape;2334;g7b489fce73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pt-BR"/>
              <a:t>187</a:t>
            </a:fld>
            <a:endParaRPr/>
          </a:p>
        </p:txBody>
      </p:sp>
    </p:spTree>
    <p:extLst>
      <p:ext uri="{BB962C8B-B14F-4D97-AF65-F5344CB8AC3E}">
        <p14:creationId xmlns:p14="http://schemas.microsoft.com/office/powerpoint/2010/main" val="248508247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4"/>
        <p:cNvGrpSpPr/>
        <p:nvPr/>
      </p:nvGrpSpPr>
      <p:grpSpPr>
        <a:xfrm>
          <a:off x="0" y="0"/>
          <a:ext cx="0" cy="0"/>
          <a:chOff x="0" y="0"/>
          <a:chExt cx="0" cy="0"/>
        </a:xfrm>
      </p:grpSpPr>
      <p:sp>
        <p:nvSpPr>
          <p:cNvPr id="2345" name="Google Shape;2345;p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6" name="Google Shape;2346;p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7" name="Google Shape;2347;p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188</a:t>
            </a:fld>
            <a:endParaRPr/>
          </a:p>
        </p:txBody>
      </p:sp>
    </p:spTree>
    <p:extLst>
      <p:ext uri="{BB962C8B-B14F-4D97-AF65-F5344CB8AC3E}">
        <p14:creationId xmlns:p14="http://schemas.microsoft.com/office/powerpoint/2010/main" val="122700601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p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0" name="Google Shape;2370;p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1" name="Google Shape;2371;p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189</a:t>
            </a:fld>
            <a:endParaRPr/>
          </a:p>
        </p:txBody>
      </p:sp>
    </p:spTree>
    <p:extLst>
      <p:ext uri="{BB962C8B-B14F-4D97-AF65-F5344CB8AC3E}">
        <p14:creationId xmlns:p14="http://schemas.microsoft.com/office/powerpoint/2010/main" val="367623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19</a:t>
            </a:fld>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p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2" name="Google Shape;2382;p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3" name="Google Shape;2383;p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190</a:t>
            </a:fld>
            <a:endParaRPr/>
          </a:p>
        </p:txBody>
      </p:sp>
    </p:spTree>
    <p:extLst>
      <p:ext uri="{BB962C8B-B14F-4D97-AF65-F5344CB8AC3E}">
        <p14:creationId xmlns:p14="http://schemas.microsoft.com/office/powerpoint/2010/main" val="159751128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p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4" name="Google Shape;2394;p1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5" name="Google Shape;2395;p1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191</a:t>
            </a:fld>
            <a:endParaRPr/>
          </a:p>
        </p:txBody>
      </p:sp>
    </p:spTree>
    <p:extLst>
      <p:ext uri="{BB962C8B-B14F-4D97-AF65-F5344CB8AC3E}">
        <p14:creationId xmlns:p14="http://schemas.microsoft.com/office/powerpoint/2010/main" val="137103885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4"/>
        <p:cNvGrpSpPr/>
        <p:nvPr/>
      </p:nvGrpSpPr>
      <p:grpSpPr>
        <a:xfrm>
          <a:off x="0" y="0"/>
          <a:ext cx="0" cy="0"/>
          <a:chOff x="0" y="0"/>
          <a:chExt cx="0" cy="0"/>
        </a:xfrm>
      </p:grpSpPr>
      <p:sp>
        <p:nvSpPr>
          <p:cNvPr id="2465" name="Google Shape;2465;p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6" name="Google Shape;2466;p1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7" name="Google Shape;2467;p1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192</a:t>
            </a:fld>
            <a:endParaRPr/>
          </a:p>
        </p:txBody>
      </p:sp>
    </p:spTree>
    <p:extLst>
      <p:ext uri="{BB962C8B-B14F-4D97-AF65-F5344CB8AC3E}">
        <p14:creationId xmlns:p14="http://schemas.microsoft.com/office/powerpoint/2010/main" val="164552927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8"/>
        <p:cNvGrpSpPr/>
        <p:nvPr/>
      </p:nvGrpSpPr>
      <p:grpSpPr>
        <a:xfrm>
          <a:off x="0" y="0"/>
          <a:ext cx="0" cy="0"/>
          <a:chOff x="0" y="0"/>
          <a:chExt cx="0" cy="0"/>
        </a:xfrm>
      </p:grpSpPr>
      <p:sp>
        <p:nvSpPr>
          <p:cNvPr id="2489" name="Google Shape;2489;p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0" name="Google Shape;2490;p1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1" name="Google Shape;2491;p1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193</a:t>
            </a:fld>
            <a:endParaRPr/>
          </a:p>
        </p:txBody>
      </p:sp>
    </p:spTree>
    <p:extLst>
      <p:ext uri="{BB962C8B-B14F-4D97-AF65-F5344CB8AC3E}">
        <p14:creationId xmlns:p14="http://schemas.microsoft.com/office/powerpoint/2010/main" val="21604066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6"/>
        <p:cNvGrpSpPr/>
        <p:nvPr/>
      </p:nvGrpSpPr>
      <p:grpSpPr>
        <a:xfrm>
          <a:off x="0" y="0"/>
          <a:ext cx="0" cy="0"/>
          <a:chOff x="0" y="0"/>
          <a:chExt cx="0" cy="0"/>
        </a:xfrm>
      </p:grpSpPr>
      <p:sp>
        <p:nvSpPr>
          <p:cNvPr id="2537" name="Google Shape;2537;p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8" name="Google Shape;2538;p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9" name="Google Shape;2539;p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194</a:t>
            </a:fld>
            <a:endParaRPr/>
          </a:p>
        </p:txBody>
      </p:sp>
    </p:spTree>
    <p:extLst>
      <p:ext uri="{BB962C8B-B14F-4D97-AF65-F5344CB8AC3E}">
        <p14:creationId xmlns:p14="http://schemas.microsoft.com/office/powerpoint/2010/main" val="61411650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0"/>
        <p:cNvGrpSpPr/>
        <p:nvPr/>
      </p:nvGrpSpPr>
      <p:grpSpPr>
        <a:xfrm>
          <a:off x="0" y="0"/>
          <a:ext cx="0" cy="0"/>
          <a:chOff x="0" y="0"/>
          <a:chExt cx="0" cy="0"/>
        </a:xfrm>
      </p:grpSpPr>
      <p:sp>
        <p:nvSpPr>
          <p:cNvPr id="2561" name="Google Shape;2561;p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2" name="Google Shape;2562;p2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3" name="Google Shape;2563;p2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195</a:t>
            </a:fld>
            <a:endParaRPr/>
          </a:p>
        </p:txBody>
      </p:sp>
    </p:spTree>
    <p:extLst>
      <p:ext uri="{BB962C8B-B14F-4D97-AF65-F5344CB8AC3E}">
        <p14:creationId xmlns:p14="http://schemas.microsoft.com/office/powerpoint/2010/main" val="35413518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4"/>
        <p:cNvGrpSpPr/>
        <p:nvPr/>
      </p:nvGrpSpPr>
      <p:grpSpPr>
        <a:xfrm>
          <a:off x="0" y="0"/>
          <a:ext cx="0" cy="0"/>
          <a:chOff x="0" y="0"/>
          <a:chExt cx="0" cy="0"/>
        </a:xfrm>
      </p:grpSpPr>
      <p:sp>
        <p:nvSpPr>
          <p:cNvPr id="2585" name="Google Shape;2585;p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6" name="Google Shape;2586;p2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7" name="Google Shape;2587;p2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196</a:t>
            </a:fld>
            <a:endParaRPr/>
          </a:p>
        </p:txBody>
      </p:sp>
    </p:spTree>
    <p:extLst>
      <p:ext uri="{BB962C8B-B14F-4D97-AF65-F5344CB8AC3E}">
        <p14:creationId xmlns:p14="http://schemas.microsoft.com/office/powerpoint/2010/main" val="18751922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2"/>
        <p:cNvGrpSpPr/>
        <p:nvPr/>
      </p:nvGrpSpPr>
      <p:grpSpPr>
        <a:xfrm>
          <a:off x="0" y="0"/>
          <a:ext cx="0" cy="0"/>
          <a:chOff x="0" y="0"/>
          <a:chExt cx="0" cy="0"/>
        </a:xfrm>
      </p:grpSpPr>
      <p:sp>
        <p:nvSpPr>
          <p:cNvPr id="2633" name="Google Shape;2633;g7b489fce73_0_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4" name="Google Shape;2634;g7b489fce73_0_1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35" name="Google Shape;2635;g7b489fce73_0_1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pt-BR"/>
              <a:t>197</a:t>
            </a:fld>
            <a:endParaRPr/>
          </a:p>
        </p:txBody>
      </p:sp>
    </p:spTree>
    <p:extLst>
      <p:ext uri="{BB962C8B-B14F-4D97-AF65-F5344CB8AC3E}">
        <p14:creationId xmlns:p14="http://schemas.microsoft.com/office/powerpoint/2010/main" val="262640790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5"/>
        <p:cNvGrpSpPr/>
        <p:nvPr/>
      </p:nvGrpSpPr>
      <p:grpSpPr>
        <a:xfrm>
          <a:off x="0" y="0"/>
          <a:ext cx="0" cy="0"/>
          <a:chOff x="0" y="0"/>
          <a:chExt cx="0" cy="0"/>
        </a:xfrm>
      </p:grpSpPr>
      <p:sp>
        <p:nvSpPr>
          <p:cNvPr id="2646" name="Google Shape;2646;p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7" name="Google Shape;2647;p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8" name="Google Shape;2648;p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198</a:t>
            </a:fld>
            <a:endParaRPr/>
          </a:p>
        </p:txBody>
      </p:sp>
    </p:spTree>
    <p:extLst>
      <p:ext uri="{BB962C8B-B14F-4D97-AF65-F5344CB8AC3E}">
        <p14:creationId xmlns:p14="http://schemas.microsoft.com/office/powerpoint/2010/main" val="102680063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p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9" name="Google Shape;2659;p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0" name="Google Shape;2660;p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199</a:t>
            </a:fld>
            <a:endParaRPr/>
          </a:p>
        </p:txBody>
      </p:sp>
    </p:spTree>
    <p:extLst>
      <p:ext uri="{BB962C8B-B14F-4D97-AF65-F5344CB8AC3E}">
        <p14:creationId xmlns:p14="http://schemas.microsoft.com/office/powerpoint/2010/main" val="3866741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d7d5b4c820_2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7" name="Google Shape;187;gd7d5b4c820_2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8" name="Google Shape;188;gd7d5b4c820_2_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pt-BR"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20</a:t>
            </a:fld>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9"/>
        <p:cNvGrpSpPr/>
        <p:nvPr/>
      </p:nvGrpSpPr>
      <p:grpSpPr>
        <a:xfrm>
          <a:off x="0" y="0"/>
          <a:ext cx="0" cy="0"/>
          <a:chOff x="0" y="0"/>
          <a:chExt cx="0" cy="0"/>
        </a:xfrm>
      </p:grpSpPr>
      <p:sp>
        <p:nvSpPr>
          <p:cNvPr id="2670" name="Google Shape;2670;p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1" name="Google Shape;2671;p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2" name="Google Shape;2672;p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200</a:t>
            </a:fld>
            <a:endParaRPr/>
          </a:p>
        </p:txBody>
      </p:sp>
    </p:spTree>
    <p:extLst>
      <p:ext uri="{BB962C8B-B14F-4D97-AF65-F5344CB8AC3E}">
        <p14:creationId xmlns:p14="http://schemas.microsoft.com/office/powerpoint/2010/main" val="182823227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p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3" name="Google Shape;2683;p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4" name="Google Shape;2684;p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201</a:t>
            </a:fld>
            <a:endParaRPr/>
          </a:p>
        </p:txBody>
      </p:sp>
    </p:spTree>
    <p:extLst>
      <p:ext uri="{BB962C8B-B14F-4D97-AF65-F5344CB8AC3E}">
        <p14:creationId xmlns:p14="http://schemas.microsoft.com/office/powerpoint/2010/main" val="113108270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2"/>
        <p:cNvGrpSpPr/>
        <p:nvPr/>
      </p:nvGrpSpPr>
      <p:grpSpPr>
        <a:xfrm>
          <a:off x="0" y="0"/>
          <a:ext cx="0" cy="0"/>
          <a:chOff x="0" y="0"/>
          <a:chExt cx="0" cy="0"/>
        </a:xfrm>
      </p:grpSpPr>
      <p:sp>
        <p:nvSpPr>
          <p:cNvPr id="3103" name="Google Shape;3103;gd7d5b4c820_6_6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4" name="Google Shape;3104;gd7d5b4c820_6_6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05" name="Google Shape;3105;gd7d5b4c820_6_6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pt-BR"/>
              <a:t>202</a:t>
            </a:fld>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5"/>
        <p:cNvGrpSpPr/>
        <p:nvPr/>
      </p:nvGrpSpPr>
      <p:grpSpPr>
        <a:xfrm>
          <a:off x="0" y="0"/>
          <a:ext cx="0" cy="0"/>
          <a:chOff x="0" y="0"/>
          <a:chExt cx="0" cy="0"/>
        </a:xfrm>
      </p:grpSpPr>
      <p:sp>
        <p:nvSpPr>
          <p:cNvPr id="3116" name="Google Shape;3116;gd7d5b4c820_6_6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7" name="Google Shape;3117;gd7d5b4c820_6_6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8" name="Google Shape;3118;gd7d5b4c820_6_6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203</a:t>
            </a:fld>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6"/>
        <p:cNvGrpSpPr/>
        <p:nvPr/>
      </p:nvGrpSpPr>
      <p:grpSpPr>
        <a:xfrm>
          <a:off x="0" y="0"/>
          <a:ext cx="0" cy="0"/>
          <a:chOff x="0" y="0"/>
          <a:chExt cx="0" cy="0"/>
        </a:xfrm>
      </p:grpSpPr>
      <p:sp>
        <p:nvSpPr>
          <p:cNvPr id="3137" name="Google Shape;3137;gd7d5b4c820_6_6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8" name="Google Shape;3138;gd7d5b4c820_6_6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9" name="Google Shape;3139;gd7d5b4c820_6_6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204</a:t>
            </a:fld>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7"/>
        <p:cNvGrpSpPr/>
        <p:nvPr/>
      </p:nvGrpSpPr>
      <p:grpSpPr>
        <a:xfrm>
          <a:off x="0" y="0"/>
          <a:ext cx="0" cy="0"/>
          <a:chOff x="0" y="0"/>
          <a:chExt cx="0" cy="0"/>
        </a:xfrm>
      </p:grpSpPr>
      <p:sp>
        <p:nvSpPr>
          <p:cNvPr id="3148" name="Google Shape;3148;gd7d5b4c820_6_6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9" name="Google Shape;3149;gd7d5b4c820_6_6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0" name="Google Shape;3150;gd7d5b4c820_6_6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205</a:t>
            </a:fld>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d7d5b4c820_6_6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0" name="Google Shape;3160;gd7d5b4c820_6_6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1" name="Google Shape;3161;gd7d5b4c820_6_6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206</a:t>
            </a:fld>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9"/>
        <p:cNvGrpSpPr/>
        <p:nvPr/>
      </p:nvGrpSpPr>
      <p:grpSpPr>
        <a:xfrm>
          <a:off x="0" y="0"/>
          <a:ext cx="0" cy="0"/>
          <a:chOff x="0" y="0"/>
          <a:chExt cx="0" cy="0"/>
        </a:xfrm>
      </p:grpSpPr>
      <p:sp>
        <p:nvSpPr>
          <p:cNvPr id="3180" name="Google Shape;3180;gd7d5b4c820_6_7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1" name="Google Shape;3181;gd7d5b4c820_6_7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2" name="Google Shape;3182;gd7d5b4c820_6_7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207</a:t>
            </a:fld>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4"/>
        <p:cNvGrpSpPr/>
        <p:nvPr/>
      </p:nvGrpSpPr>
      <p:grpSpPr>
        <a:xfrm>
          <a:off x="0" y="0"/>
          <a:ext cx="0" cy="0"/>
          <a:chOff x="0" y="0"/>
          <a:chExt cx="0" cy="0"/>
        </a:xfrm>
      </p:grpSpPr>
      <p:sp>
        <p:nvSpPr>
          <p:cNvPr id="3195" name="Google Shape;3195;gd7d5b4c820_6_7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6" name="Google Shape;3196;gd7d5b4c820_6_7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7" name="Google Shape;3197;gd7d5b4c820_6_7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208</a:t>
            </a:fld>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9"/>
        <p:cNvGrpSpPr/>
        <p:nvPr/>
      </p:nvGrpSpPr>
      <p:grpSpPr>
        <a:xfrm>
          <a:off x="0" y="0"/>
          <a:ext cx="0" cy="0"/>
          <a:chOff x="0" y="0"/>
          <a:chExt cx="0" cy="0"/>
        </a:xfrm>
      </p:grpSpPr>
      <p:sp>
        <p:nvSpPr>
          <p:cNvPr id="3220" name="Google Shape;3220;p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1" name="Google Shape;3221;p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2" name="Google Shape;3222;p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209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21</a:t>
            </a:fld>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9"/>
        <p:cNvGrpSpPr/>
        <p:nvPr/>
      </p:nvGrpSpPr>
      <p:grpSpPr>
        <a:xfrm>
          <a:off x="0" y="0"/>
          <a:ext cx="0" cy="0"/>
          <a:chOff x="0" y="0"/>
          <a:chExt cx="0" cy="0"/>
        </a:xfrm>
      </p:grpSpPr>
      <p:sp>
        <p:nvSpPr>
          <p:cNvPr id="3220" name="Google Shape;3220;p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1" name="Google Shape;3221;p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2" name="Google Shape;3222;p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210</a:t>
            </a:fld>
            <a:endParaRPr/>
          </a:p>
        </p:txBody>
      </p:sp>
    </p:spTree>
    <p:extLst>
      <p:ext uri="{BB962C8B-B14F-4D97-AF65-F5344CB8AC3E}">
        <p14:creationId xmlns:p14="http://schemas.microsoft.com/office/powerpoint/2010/main" val="2295174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7b489fce73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7b489fce73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11" name="Google Shape;511;g7b489fce73_0_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pt-B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d7d5b4c820_2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d7d5b4c820_2_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8" name="Google Shape;198;gd7d5b4c820_2_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pt-B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d7d5b4c820_2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3" name="Google Shape;213;gd7d5b4c820_2_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4" name="Google Shape;214;gd7d5b4c820_2_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pt-BR"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4" name="Google Shape;724;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6" name="Google Shape;766;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7" name="Google Shape;777;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d7d5b4c820_2_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6" name="Google Shape;226;gd7d5b4c820_2_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7" name="Google Shape;227;gd7d5b4c820_2_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pt-BR"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9" name="Google Shape;799;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4" name="Google Shape;854;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5" name="Google Shape;865;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6" name="Google Shape;876;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7" name="Google Shape;887;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d7d5b4c820_2_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7" name="Google Shape;257;gd7d5b4c820_2_1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8" name="Google Shape;258;gd7d5b4c820_2_1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pt-BR"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8" name="Google Shape;898;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9" name="Google Shape;909;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0" name="Google Shape;930;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1" name="Google Shape;931;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2" name="Google Shape;942;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3" name="Google Shape;953;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4" name="Google Shape;964;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d7d5b4c820_2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7" name="Google Shape;267;gd7d5b4c820_2_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8" name="Google Shape;268;gd7d5b4c820_2_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pt-BR"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8" name="Google Shape;1008;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9" name="Google Shape;1019;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9" name="Google Shape;1029;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0" name="Google Shape;1030;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1" name="Google Shape;1041;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1" name="Google Shape;1051;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2" name="Google Shape;1052;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3" name="Google Shape;1073;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4" name="Google Shape;1074;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4" name="Google Shape;1084;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5" name="Google Shape;1085;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6" name="Google Shape;1096;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7" name="Google Shape;1107;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8" name="Google Shape;1108;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9" name="Google Shape;1119;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d7d5b4c820_2_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7" name="Google Shape;277;gd7d5b4c820_2_1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8" name="Google Shape;278;gd7d5b4c820_2_1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pt-BR"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0" name="Google Shape;1130;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1" name="Google Shape;1141;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2" name="Google Shape;1152;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2" name="Google Shape;1162;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3" name="Google Shape;1163;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4" name="Google Shape;1174;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5" name="Google Shape;1185;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6" name="Google Shape;1196;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7" name="Google Shape;1207;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7" name="Google Shape;1217;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8" name="Google Shape;1218;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0" name="Google Shape;1240;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d7d5b4c820_2_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gd7d5b4c820_2_1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88" name="Google Shape;288;gd7d5b4c820_2_1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pt-BR"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1" name="Google Shape;1251;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2" name="Google Shape;1262;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 name="Google Shape;1272;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3" name="Google Shape;1273;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4" name="Google Shape;1284;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5" name="Google Shape;1305;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6" name="Google Shape;1306;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6" name="Google Shape;1316;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7" name="Google Shape;1317;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7" name="Google Shape;1327;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8" name="Google Shape;1328;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8" name="Google Shape;1338;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9" name="Google Shape;1339;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9" name="Google Shape;1349;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0" name="Google Shape;1350;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0" name="Google Shape;1360;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1" name="Google Shape;1361;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7"/>
        <p:cNvGrpSpPr/>
        <p:nvPr/>
      </p:nvGrpSpPr>
      <p:grpSpPr>
        <a:xfrm>
          <a:off x="0" y="0"/>
          <a:ext cx="0" cy="0"/>
          <a:chOff x="0" y="0"/>
          <a:chExt cx="0" cy="0"/>
        </a:xfrm>
      </p:grpSpPr>
      <p:sp>
        <p:nvSpPr>
          <p:cNvPr id="18" name="Google Shape;18;p22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440"/>
              </a:spcBef>
              <a:spcAft>
                <a:spcPts val="0"/>
              </a:spcAft>
              <a:buSzPts val="2200"/>
              <a:buNone/>
              <a:defRPr>
                <a:solidFill>
                  <a:srgbClr val="888888"/>
                </a:solidFill>
              </a:defRPr>
            </a:lvl1pPr>
            <a:lvl2pPr lvl="1" algn="ctr">
              <a:spcBef>
                <a:spcPts val="400"/>
              </a:spcBef>
              <a:spcAft>
                <a:spcPts val="0"/>
              </a:spcAft>
              <a:buSzPts val="2000"/>
              <a:buNone/>
              <a:defRPr>
                <a:solidFill>
                  <a:srgbClr val="888888"/>
                </a:solidFill>
              </a:defRPr>
            </a:lvl2pPr>
            <a:lvl3pPr lvl="2" algn="ctr">
              <a:spcBef>
                <a:spcPts val="360"/>
              </a:spcBef>
              <a:spcAft>
                <a:spcPts val="0"/>
              </a:spcAft>
              <a:buSzPts val="1800"/>
              <a:buNone/>
              <a:defRPr>
                <a:solidFill>
                  <a:srgbClr val="888888"/>
                </a:solidFill>
              </a:defRPr>
            </a:lvl3pPr>
            <a:lvl4pPr lvl="3" algn="ctr">
              <a:spcBef>
                <a:spcPts val="320"/>
              </a:spcBef>
              <a:spcAft>
                <a:spcPts val="0"/>
              </a:spcAft>
              <a:buSzPts val="1600"/>
              <a:buNone/>
              <a:defRPr>
                <a:solidFill>
                  <a:srgbClr val="888888"/>
                </a:solidFill>
              </a:defRPr>
            </a:lvl4pPr>
            <a:lvl5pPr lvl="4" algn="ctr">
              <a:spcBef>
                <a:spcPts val="320"/>
              </a:spcBef>
              <a:spcAft>
                <a:spcPts val="0"/>
              </a:spcAft>
              <a:buSzPts val="16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0" name="Google Shape;20;p2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2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5"/>
        <p:cNvGrpSpPr/>
        <p:nvPr/>
      </p:nvGrpSpPr>
      <p:grpSpPr>
        <a:xfrm>
          <a:off x="0" y="0"/>
          <a:ext cx="0" cy="0"/>
          <a:chOff x="0" y="0"/>
          <a:chExt cx="0" cy="0"/>
        </a:xfrm>
      </p:grpSpPr>
      <p:sp>
        <p:nvSpPr>
          <p:cNvPr id="76" name="Google Shape;76;p229"/>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9"/>
          <p:cNvSpPr txBox="1">
            <a:spLocks noGrp="1"/>
          </p:cNvSpPr>
          <p:nvPr>
            <p:ph type="body" idx="1"/>
          </p:nvPr>
        </p:nvSpPr>
        <p:spPr>
          <a:xfrm rot="5400000">
            <a:off x="2184400" y="-376237"/>
            <a:ext cx="4713288" cy="829151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 name="Google Shape;78;p2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2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VERTICAL_TITLE_AND_VERTICAL_TEXT">
    <p:spTree>
      <p:nvGrpSpPr>
        <p:cNvPr id="1" name="Shape 81"/>
        <p:cNvGrpSpPr/>
        <p:nvPr/>
      </p:nvGrpSpPr>
      <p:grpSpPr>
        <a:xfrm>
          <a:off x="0" y="0"/>
          <a:ext cx="0" cy="0"/>
          <a:chOff x="0" y="0"/>
          <a:chExt cx="0" cy="0"/>
        </a:xfrm>
      </p:grpSpPr>
      <p:sp>
        <p:nvSpPr>
          <p:cNvPr id="82" name="Google Shape;82;p23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 name="Google Shape;84;p2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2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93"/>
        <p:cNvGrpSpPr/>
        <p:nvPr/>
      </p:nvGrpSpPr>
      <p:grpSpPr>
        <a:xfrm>
          <a:off x="0" y="0"/>
          <a:ext cx="0" cy="0"/>
          <a:chOff x="0" y="0"/>
          <a:chExt cx="0" cy="0"/>
        </a:xfrm>
      </p:grpSpPr>
      <p:sp>
        <p:nvSpPr>
          <p:cNvPr id="94" name="Google Shape;94;gd7d5b4c820_2_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gd7d5b4c820_2_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6" name="Google Shape;96;gd7d5b4c820_2_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gd7d5b4c820_2_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gd7d5b4c820_2_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99"/>
        <p:cNvGrpSpPr/>
        <p:nvPr/>
      </p:nvGrpSpPr>
      <p:grpSpPr>
        <a:xfrm>
          <a:off x="0" y="0"/>
          <a:ext cx="0" cy="0"/>
          <a:chOff x="0" y="0"/>
          <a:chExt cx="0" cy="0"/>
        </a:xfrm>
      </p:grpSpPr>
      <p:sp>
        <p:nvSpPr>
          <p:cNvPr id="100" name="Google Shape;100;gd7d5b4c820_2_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gd7d5b4c820_2_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 name="Google Shape;102;gd7d5b4c820_2_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gd7d5b4c820_2_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gd7d5b4c820_2_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105"/>
        <p:cNvGrpSpPr/>
        <p:nvPr/>
      </p:nvGrpSpPr>
      <p:grpSpPr>
        <a:xfrm>
          <a:off x="0" y="0"/>
          <a:ext cx="0" cy="0"/>
          <a:chOff x="0" y="0"/>
          <a:chExt cx="0" cy="0"/>
        </a:xfrm>
      </p:grpSpPr>
      <p:sp>
        <p:nvSpPr>
          <p:cNvPr id="106" name="Google Shape;106;gd7d5b4c820_2_1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gd7d5b4c820_2_1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8" name="Google Shape;108;gd7d5b4c820_2_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gd7d5b4c820_2_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gd7d5b4c820_2_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111"/>
        <p:cNvGrpSpPr/>
        <p:nvPr/>
      </p:nvGrpSpPr>
      <p:grpSpPr>
        <a:xfrm>
          <a:off x="0" y="0"/>
          <a:ext cx="0" cy="0"/>
          <a:chOff x="0" y="0"/>
          <a:chExt cx="0" cy="0"/>
        </a:xfrm>
      </p:grpSpPr>
      <p:sp>
        <p:nvSpPr>
          <p:cNvPr id="112" name="Google Shape;112;gd7d5b4c820_2_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gd7d5b4c820_2_2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4" name="Google Shape;114;gd7d5b4c820_2_2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5" name="Google Shape;115;gd7d5b4c820_2_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gd7d5b4c820_2_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gd7d5b4c820_2_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118"/>
        <p:cNvGrpSpPr/>
        <p:nvPr/>
      </p:nvGrpSpPr>
      <p:grpSpPr>
        <a:xfrm>
          <a:off x="0" y="0"/>
          <a:ext cx="0" cy="0"/>
          <a:chOff x="0" y="0"/>
          <a:chExt cx="0" cy="0"/>
        </a:xfrm>
      </p:grpSpPr>
      <p:sp>
        <p:nvSpPr>
          <p:cNvPr id="119" name="Google Shape;119;gd7d5b4c820_2_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gd7d5b4c820_2_3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1" name="Google Shape;121;gd7d5b4c820_2_3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2" name="Google Shape;122;gd7d5b4c820_2_3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3" name="Google Shape;123;gd7d5b4c820_2_3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4" name="Google Shape;124;gd7d5b4c820_2_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gd7d5b4c820_2_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gd7d5b4c820_2_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127"/>
        <p:cNvGrpSpPr/>
        <p:nvPr/>
      </p:nvGrpSpPr>
      <p:grpSpPr>
        <a:xfrm>
          <a:off x="0" y="0"/>
          <a:ext cx="0" cy="0"/>
          <a:chOff x="0" y="0"/>
          <a:chExt cx="0" cy="0"/>
        </a:xfrm>
      </p:grpSpPr>
      <p:sp>
        <p:nvSpPr>
          <p:cNvPr id="128" name="Google Shape;128;gd7d5b4c820_2_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gd7d5b4c820_2_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gd7d5b4c820_2_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gd7d5b4c820_2_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132"/>
        <p:cNvGrpSpPr/>
        <p:nvPr/>
      </p:nvGrpSpPr>
      <p:grpSpPr>
        <a:xfrm>
          <a:off x="0" y="0"/>
          <a:ext cx="0" cy="0"/>
          <a:chOff x="0" y="0"/>
          <a:chExt cx="0" cy="0"/>
        </a:xfrm>
      </p:grpSpPr>
      <p:sp>
        <p:nvSpPr>
          <p:cNvPr id="133" name="Google Shape;133;gd7d5b4c820_2_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gd7d5b4c820_2_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gd7d5b4c820_2_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136"/>
        <p:cNvGrpSpPr/>
        <p:nvPr/>
      </p:nvGrpSpPr>
      <p:grpSpPr>
        <a:xfrm>
          <a:off x="0" y="0"/>
          <a:ext cx="0" cy="0"/>
          <a:chOff x="0" y="0"/>
          <a:chExt cx="0" cy="0"/>
        </a:xfrm>
      </p:grpSpPr>
      <p:sp>
        <p:nvSpPr>
          <p:cNvPr id="137" name="Google Shape;137;gd7d5b4c820_2_4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gd7d5b4c820_2_4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9" name="Google Shape;139;gd7d5b4c820_2_4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0" name="Google Shape;140;gd7d5b4c820_2_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gd7d5b4c820_2_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gd7d5b4c820_2_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23"/>
        <p:cNvGrpSpPr/>
        <p:nvPr/>
      </p:nvGrpSpPr>
      <p:grpSpPr>
        <a:xfrm>
          <a:off x="0" y="0"/>
          <a:ext cx="0" cy="0"/>
          <a:chOff x="0" y="0"/>
          <a:chExt cx="0" cy="0"/>
        </a:xfrm>
      </p:grpSpPr>
      <p:pic>
        <p:nvPicPr>
          <p:cNvPr id="24" name="Google Shape;24;p221"/>
          <p:cNvPicPr preferRelativeResize="0"/>
          <p:nvPr/>
        </p:nvPicPr>
        <p:blipFill rotWithShape="1">
          <a:blip r:embed="rId2">
            <a:alphaModFix/>
          </a:blip>
          <a:srcRect/>
          <a:stretch/>
        </p:blipFill>
        <p:spPr>
          <a:xfrm>
            <a:off x="6708775" y="242888"/>
            <a:ext cx="2076450" cy="887412"/>
          </a:xfrm>
          <a:prstGeom prst="rect">
            <a:avLst/>
          </a:prstGeom>
          <a:noFill/>
          <a:ln>
            <a:noFill/>
          </a:ln>
        </p:spPr>
      </p:pic>
      <p:sp>
        <p:nvSpPr>
          <p:cNvPr id="25" name="Google Shape;25;p221"/>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1"/>
          <p:cNvSpPr txBox="1">
            <a:spLocks noGrp="1"/>
          </p:cNvSpPr>
          <p:nvPr>
            <p:ph type="body" idx="1"/>
          </p:nvPr>
        </p:nvSpPr>
        <p:spPr>
          <a:xfrm>
            <a:off x="395536" y="1412776"/>
            <a:ext cx="8352928" cy="4713387"/>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2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2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43"/>
        <p:cNvGrpSpPr/>
        <p:nvPr/>
      </p:nvGrpSpPr>
      <p:grpSpPr>
        <a:xfrm>
          <a:off x="0" y="0"/>
          <a:ext cx="0" cy="0"/>
          <a:chOff x="0" y="0"/>
          <a:chExt cx="0" cy="0"/>
        </a:xfrm>
      </p:grpSpPr>
      <p:sp>
        <p:nvSpPr>
          <p:cNvPr id="144" name="Google Shape;144;gd7d5b4c820_2_5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gd7d5b4c820_2_5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6" name="Google Shape;146;gd7d5b4c820_2_5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7" name="Google Shape;147;gd7d5b4c820_2_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gd7d5b4c820_2_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gd7d5b4c820_2_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50"/>
        <p:cNvGrpSpPr/>
        <p:nvPr/>
      </p:nvGrpSpPr>
      <p:grpSpPr>
        <a:xfrm>
          <a:off x="0" y="0"/>
          <a:ext cx="0" cy="0"/>
          <a:chOff x="0" y="0"/>
          <a:chExt cx="0" cy="0"/>
        </a:xfrm>
      </p:grpSpPr>
      <p:sp>
        <p:nvSpPr>
          <p:cNvPr id="151" name="Google Shape;151;gd7d5b4c820_2_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gd7d5b4c820_2_6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3" name="Google Shape;153;gd7d5b4c820_2_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gd7d5b4c820_2_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gd7d5b4c820_2_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VERTICAL_TITLE_AND_VERTICAL_TEXT">
    <p:spTree>
      <p:nvGrpSpPr>
        <p:cNvPr id="1" name="Shape 156"/>
        <p:cNvGrpSpPr/>
        <p:nvPr/>
      </p:nvGrpSpPr>
      <p:grpSpPr>
        <a:xfrm>
          <a:off x="0" y="0"/>
          <a:ext cx="0" cy="0"/>
          <a:chOff x="0" y="0"/>
          <a:chExt cx="0" cy="0"/>
        </a:xfrm>
      </p:grpSpPr>
      <p:sp>
        <p:nvSpPr>
          <p:cNvPr id="157" name="Google Shape;157;gd7d5b4c820_2_6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gd7d5b4c820_2_6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9" name="Google Shape;159;gd7d5b4c820_2_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gd7d5b4c820_2_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gd7d5b4c820_2_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30"/>
        <p:cNvGrpSpPr/>
        <p:nvPr/>
      </p:nvGrpSpPr>
      <p:grpSpPr>
        <a:xfrm>
          <a:off x="0" y="0"/>
          <a:ext cx="0" cy="0"/>
          <a:chOff x="0" y="0"/>
          <a:chExt cx="0" cy="0"/>
        </a:xfrm>
      </p:grpSpPr>
      <p:sp>
        <p:nvSpPr>
          <p:cNvPr id="31" name="Google Shape;31;p22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2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None/>
              <a:defRPr sz="2000">
                <a:solidFill>
                  <a:srgbClr val="888888"/>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3" name="Google Shape;33;p2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2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36"/>
        <p:cNvGrpSpPr/>
        <p:nvPr/>
      </p:nvGrpSpPr>
      <p:grpSpPr>
        <a:xfrm>
          <a:off x="0" y="0"/>
          <a:ext cx="0" cy="0"/>
          <a:chOff x="0" y="0"/>
          <a:chExt cx="0" cy="0"/>
        </a:xfrm>
      </p:grpSpPr>
      <p:sp>
        <p:nvSpPr>
          <p:cNvPr id="37" name="Google Shape;37;p223"/>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9" name="Google Shape;39;p22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2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2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3"/>
        <p:cNvGrpSpPr/>
        <p:nvPr/>
      </p:nvGrpSpPr>
      <p:grpSpPr>
        <a:xfrm>
          <a:off x="0" y="0"/>
          <a:ext cx="0" cy="0"/>
          <a:chOff x="0" y="0"/>
          <a:chExt cx="0" cy="0"/>
        </a:xfrm>
      </p:grpSpPr>
      <p:sp>
        <p:nvSpPr>
          <p:cNvPr id="44" name="Google Shape;44;p224"/>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2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6" name="Google Shape;46;p22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7" name="Google Shape;47;p22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 name="Google Shape;48;p22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 name="Google Shape;49;p2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2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52"/>
        <p:cNvGrpSpPr/>
        <p:nvPr/>
      </p:nvGrpSpPr>
      <p:grpSpPr>
        <a:xfrm>
          <a:off x="0" y="0"/>
          <a:ext cx="0" cy="0"/>
          <a:chOff x="0" y="0"/>
          <a:chExt cx="0" cy="0"/>
        </a:xfrm>
      </p:grpSpPr>
      <p:sp>
        <p:nvSpPr>
          <p:cNvPr id="53" name="Google Shape;53;p225"/>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2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7"/>
        <p:cNvGrpSpPr/>
        <p:nvPr/>
      </p:nvGrpSpPr>
      <p:grpSpPr>
        <a:xfrm>
          <a:off x="0" y="0"/>
          <a:ext cx="0" cy="0"/>
          <a:chOff x="0" y="0"/>
          <a:chExt cx="0" cy="0"/>
        </a:xfrm>
      </p:grpSpPr>
      <p:sp>
        <p:nvSpPr>
          <p:cNvPr id="58" name="Google Shape;58;p2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2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61"/>
        <p:cNvGrpSpPr/>
        <p:nvPr/>
      </p:nvGrpSpPr>
      <p:grpSpPr>
        <a:xfrm>
          <a:off x="0" y="0"/>
          <a:ext cx="0" cy="0"/>
          <a:chOff x="0" y="0"/>
          <a:chExt cx="0" cy="0"/>
        </a:xfrm>
      </p:grpSpPr>
      <p:sp>
        <p:nvSpPr>
          <p:cNvPr id="62" name="Google Shape;62;p22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Char char="▪"/>
              <a:defRPr sz="3200"/>
            </a:lvl1pPr>
            <a:lvl2pPr marL="914400" lvl="1" indent="-406400" algn="l">
              <a:spcBef>
                <a:spcPts val="560"/>
              </a:spcBef>
              <a:spcAft>
                <a:spcPts val="0"/>
              </a:spcAft>
              <a:buSzPts val="2800"/>
              <a:buChar char="▪"/>
              <a:defRPr sz="2800"/>
            </a:lvl2pPr>
            <a:lvl3pPr marL="1371600" lvl="2" indent="-381000" algn="l">
              <a:spcBef>
                <a:spcPts val="480"/>
              </a:spcBef>
              <a:spcAft>
                <a:spcPts val="0"/>
              </a:spcAft>
              <a:buSzPts val="240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4" name="Google Shape;64;p22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2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8"/>
        <p:cNvGrpSpPr/>
        <p:nvPr/>
      </p:nvGrpSpPr>
      <p:grpSpPr>
        <a:xfrm>
          <a:off x="0" y="0"/>
          <a:ext cx="0" cy="0"/>
          <a:chOff x="0" y="0"/>
          <a:chExt cx="0" cy="0"/>
        </a:xfrm>
      </p:grpSpPr>
      <p:sp>
        <p:nvSpPr>
          <p:cNvPr id="69" name="Google Shape;69;p22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rgbClr val="8064A2"/>
              </a:buClr>
              <a:buSzPts val="3200"/>
              <a:buFont typeface="Noto Sans Symbols"/>
              <a:buNone/>
              <a:defRPr sz="3200" b="0" i="0" u="none" strike="noStrike" cap="none">
                <a:solidFill>
                  <a:srgbClr val="404040"/>
                </a:solidFill>
                <a:latin typeface="Arial Narrow"/>
                <a:ea typeface="Arial Narrow"/>
                <a:cs typeface="Arial Narrow"/>
                <a:sym typeface="Arial Narrow"/>
              </a:defRPr>
            </a:lvl1pPr>
            <a:lvl2pPr marR="0" lvl="1" algn="l" rtl="0">
              <a:spcBef>
                <a:spcPts val="560"/>
              </a:spcBef>
              <a:spcAft>
                <a:spcPts val="0"/>
              </a:spcAft>
              <a:buClr>
                <a:srgbClr val="8064A2"/>
              </a:buClr>
              <a:buSzPts val="2800"/>
              <a:buFont typeface="Noto Sans Symbols"/>
              <a:buNone/>
              <a:defRPr sz="2800" b="0" i="0" u="none" strike="noStrike" cap="none">
                <a:solidFill>
                  <a:srgbClr val="404040"/>
                </a:solidFill>
                <a:latin typeface="Arial Narrow"/>
                <a:ea typeface="Arial Narrow"/>
                <a:cs typeface="Arial Narrow"/>
                <a:sym typeface="Arial Narrow"/>
              </a:defRPr>
            </a:lvl2pPr>
            <a:lvl3pPr marR="0" lvl="2" algn="l" rtl="0">
              <a:spcBef>
                <a:spcPts val="480"/>
              </a:spcBef>
              <a:spcAft>
                <a:spcPts val="0"/>
              </a:spcAft>
              <a:buClr>
                <a:srgbClr val="8064A2"/>
              </a:buClr>
              <a:buSzPts val="2400"/>
              <a:buFont typeface="Noto Sans Symbols"/>
              <a:buNone/>
              <a:defRPr sz="2400" b="0" i="0" u="none" strike="noStrike" cap="none">
                <a:solidFill>
                  <a:srgbClr val="404040"/>
                </a:solidFill>
                <a:latin typeface="Arial Narrow"/>
                <a:ea typeface="Arial Narrow"/>
                <a:cs typeface="Arial Narrow"/>
                <a:sym typeface="Arial Narrow"/>
              </a:defRPr>
            </a:lvl3pPr>
            <a:lvl4pPr marR="0" lvl="3" algn="l" rtl="0">
              <a:spcBef>
                <a:spcPts val="400"/>
              </a:spcBef>
              <a:spcAft>
                <a:spcPts val="0"/>
              </a:spcAft>
              <a:buClr>
                <a:srgbClr val="8064A2"/>
              </a:buClr>
              <a:buSzPts val="2000"/>
              <a:buFont typeface="Noto Sans Symbols"/>
              <a:buNone/>
              <a:defRPr sz="2000" b="0" i="0" u="none" strike="noStrike" cap="none">
                <a:solidFill>
                  <a:srgbClr val="404040"/>
                </a:solidFill>
                <a:latin typeface="Arial Narrow"/>
                <a:ea typeface="Arial Narrow"/>
                <a:cs typeface="Arial Narrow"/>
                <a:sym typeface="Arial Narrow"/>
              </a:defRPr>
            </a:lvl4pPr>
            <a:lvl5pPr marR="0" lvl="4" algn="l" rtl="0">
              <a:spcBef>
                <a:spcPts val="400"/>
              </a:spcBef>
              <a:spcAft>
                <a:spcPts val="0"/>
              </a:spcAft>
              <a:buClr>
                <a:srgbClr val="8064A2"/>
              </a:buClr>
              <a:buSzPts val="2000"/>
              <a:buFont typeface="Noto Sans Symbols"/>
              <a:buNone/>
              <a:defRPr sz="2000" b="0" i="0" u="none" strike="noStrike" cap="none">
                <a:solidFill>
                  <a:srgbClr val="404040"/>
                </a:solidFill>
                <a:latin typeface="Arial Narrow"/>
                <a:ea typeface="Arial Narrow"/>
                <a:cs typeface="Arial Narrow"/>
                <a:sym typeface="Arial Narrow"/>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22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2" name="Google Shape;72;p2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2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19"/>
          <p:cNvPicPr preferRelativeResize="0"/>
          <p:nvPr/>
        </p:nvPicPr>
        <p:blipFill rotWithShape="1">
          <a:blip r:embed="rId13">
            <a:alphaModFix/>
          </a:blip>
          <a:srcRect b="48889"/>
          <a:stretch/>
        </p:blipFill>
        <p:spPr>
          <a:xfrm>
            <a:off x="-36513" y="0"/>
            <a:ext cx="9180513" cy="6858000"/>
          </a:xfrm>
          <a:prstGeom prst="rect">
            <a:avLst/>
          </a:prstGeom>
          <a:noFill/>
          <a:ln>
            <a:noFill/>
          </a:ln>
        </p:spPr>
      </p:pic>
      <p:cxnSp>
        <p:nvCxnSpPr>
          <p:cNvPr id="11" name="Google Shape;11;p219"/>
          <p:cNvCxnSpPr/>
          <p:nvPr/>
        </p:nvCxnSpPr>
        <p:spPr>
          <a:xfrm>
            <a:off x="498475" y="1076325"/>
            <a:ext cx="935038" cy="0"/>
          </a:xfrm>
          <a:prstGeom prst="straightConnector1">
            <a:avLst/>
          </a:prstGeom>
          <a:noFill/>
          <a:ln w="28575" cap="flat" cmpd="sng">
            <a:solidFill>
              <a:srgbClr val="02C6BD"/>
            </a:solidFill>
            <a:prstDash val="solid"/>
            <a:round/>
            <a:headEnd type="none" w="sm" len="sm"/>
            <a:tailEnd type="none" w="sm" len="sm"/>
          </a:ln>
        </p:spPr>
      </p:cxnSp>
      <p:sp>
        <p:nvSpPr>
          <p:cNvPr id="12" name="Google Shape;12;p219"/>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200" b="1" i="0" u="none" strike="noStrike" cap="none">
                <a:solidFill>
                  <a:srgbClr val="404040"/>
                </a:solidFill>
                <a:latin typeface="Arial Narrow"/>
                <a:ea typeface="Arial Narrow"/>
                <a:cs typeface="Arial Narrow"/>
                <a:sym typeface="Arial Narrow"/>
              </a:defRPr>
            </a:lvl1pPr>
            <a:lvl2pPr marR="0" lvl="1" algn="l" rtl="0">
              <a:spcBef>
                <a:spcPts val="0"/>
              </a:spcBef>
              <a:spcAft>
                <a:spcPts val="0"/>
              </a:spcAft>
              <a:buSzPts val="1400"/>
              <a:buNone/>
              <a:defRPr sz="3200" b="1" i="0" u="none" strike="noStrike" cap="none">
                <a:solidFill>
                  <a:srgbClr val="404040"/>
                </a:solidFill>
                <a:latin typeface="Arial Narrow"/>
                <a:ea typeface="Arial Narrow"/>
                <a:cs typeface="Arial Narrow"/>
                <a:sym typeface="Arial Narrow"/>
              </a:defRPr>
            </a:lvl2pPr>
            <a:lvl3pPr marR="0" lvl="2" algn="l" rtl="0">
              <a:spcBef>
                <a:spcPts val="0"/>
              </a:spcBef>
              <a:spcAft>
                <a:spcPts val="0"/>
              </a:spcAft>
              <a:buSzPts val="1400"/>
              <a:buNone/>
              <a:defRPr sz="3200" b="1" i="0" u="none" strike="noStrike" cap="none">
                <a:solidFill>
                  <a:srgbClr val="404040"/>
                </a:solidFill>
                <a:latin typeface="Arial Narrow"/>
                <a:ea typeface="Arial Narrow"/>
                <a:cs typeface="Arial Narrow"/>
                <a:sym typeface="Arial Narrow"/>
              </a:defRPr>
            </a:lvl3pPr>
            <a:lvl4pPr marR="0" lvl="3" algn="l" rtl="0">
              <a:spcBef>
                <a:spcPts val="0"/>
              </a:spcBef>
              <a:spcAft>
                <a:spcPts val="0"/>
              </a:spcAft>
              <a:buSzPts val="1400"/>
              <a:buNone/>
              <a:defRPr sz="3200" b="1" i="0" u="none" strike="noStrike" cap="none">
                <a:solidFill>
                  <a:srgbClr val="404040"/>
                </a:solidFill>
                <a:latin typeface="Arial Narrow"/>
                <a:ea typeface="Arial Narrow"/>
                <a:cs typeface="Arial Narrow"/>
                <a:sym typeface="Arial Narrow"/>
              </a:defRPr>
            </a:lvl4pPr>
            <a:lvl5pPr marR="0" lvl="4" algn="l" rtl="0">
              <a:spcBef>
                <a:spcPts val="0"/>
              </a:spcBef>
              <a:spcAft>
                <a:spcPts val="0"/>
              </a:spcAft>
              <a:buSzPts val="1400"/>
              <a:buNone/>
              <a:defRPr sz="3200" b="1" i="0" u="none" strike="noStrike" cap="none">
                <a:solidFill>
                  <a:srgbClr val="404040"/>
                </a:solidFill>
                <a:latin typeface="Arial Narrow"/>
                <a:ea typeface="Arial Narrow"/>
                <a:cs typeface="Arial Narrow"/>
                <a:sym typeface="Arial Narrow"/>
              </a:defRPr>
            </a:lvl5pPr>
            <a:lvl6pPr marR="0" lvl="5" algn="l" rtl="0">
              <a:spcBef>
                <a:spcPts val="0"/>
              </a:spcBef>
              <a:spcAft>
                <a:spcPts val="0"/>
              </a:spcAft>
              <a:buSzPts val="1400"/>
              <a:buNone/>
              <a:defRPr sz="3200" b="1" i="0" u="none" strike="noStrike" cap="none">
                <a:solidFill>
                  <a:srgbClr val="404040"/>
                </a:solidFill>
                <a:latin typeface="Arial Narrow"/>
                <a:ea typeface="Arial Narrow"/>
                <a:cs typeface="Arial Narrow"/>
                <a:sym typeface="Arial Narrow"/>
              </a:defRPr>
            </a:lvl6pPr>
            <a:lvl7pPr marR="0" lvl="6" algn="l" rtl="0">
              <a:spcBef>
                <a:spcPts val="0"/>
              </a:spcBef>
              <a:spcAft>
                <a:spcPts val="0"/>
              </a:spcAft>
              <a:buSzPts val="1400"/>
              <a:buNone/>
              <a:defRPr sz="3200" b="1" i="0" u="none" strike="noStrike" cap="none">
                <a:solidFill>
                  <a:srgbClr val="404040"/>
                </a:solidFill>
                <a:latin typeface="Arial Narrow"/>
                <a:ea typeface="Arial Narrow"/>
                <a:cs typeface="Arial Narrow"/>
                <a:sym typeface="Arial Narrow"/>
              </a:defRPr>
            </a:lvl7pPr>
            <a:lvl8pPr marR="0" lvl="7" algn="l" rtl="0">
              <a:spcBef>
                <a:spcPts val="0"/>
              </a:spcBef>
              <a:spcAft>
                <a:spcPts val="0"/>
              </a:spcAft>
              <a:buSzPts val="1400"/>
              <a:buNone/>
              <a:defRPr sz="3200" b="1" i="0" u="none" strike="noStrike" cap="none">
                <a:solidFill>
                  <a:srgbClr val="404040"/>
                </a:solidFill>
                <a:latin typeface="Arial Narrow"/>
                <a:ea typeface="Arial Narrow"/>
                <a:cs typeface="Arial Narrow"/>
                <a:sym typeface="Arial Narrow"/>
              </a:defRPr>
            </a:lvl8pPr>
            <a:lvl9pPr marR="0" lvl="8" algn="l" rtl="0">
              <a:spcBef>
                <a:spcPts val="0"/>
              </a:spcBef>
              <a:spcAft>
                <a:spcPts val="0"/>
              </a:spcAft>
              <a:buSzPts val="1400"/>
              <a:buNone/>
              <a:defRPr sz="3200" b="1" i="0" u="none" strike="noStrike" cap="none">
                <a:solidFill>
                  <a:srgbClr val="404040"/>
                </a:solidFill>
                <a:latin typeface="Arial Narrow"/>
                <a:ea typeface="Arial Narrow"/>
                <a:cs typeface="Arial Narrow"/>
                <a:sym typeface="Arial Narrow"/>
              </a:defRPr>
            </a:lvl9pPr>
          </a:lstStyle>
          <a:p>
            <a:endParaRPr/>
          </a:p>
        </p:txBody>
      </p:sp>
      <p:sp>
        <p:nvSpPr>
          <p:cNvPr id="13" name="Google Shape;13;p219"/>
          <p:cNvSpPr txBox="1">
            <a:spLocks noGrp="1"/>
          </p:cNvSpPr>
          <p:nvPr>
            <p:ph type="body" idx="1"/>
          </p:nvPr>
        </p:nvSpPr>
        <p:spPr>
          <a:xfrm>
            <a:off x="395288" y="1412875"/>
            <a:ext cx="8291512" cy="4713288"/>
          </a:xfrm>
          <a:prstGeom prst="rect">
            <a:avLst/>
          </a:prstGeom>
          <a:noFill/>
          <a:ln>
            <a:noFill/>
          </a:ln>
        </p:spPr>
        <p:txBody>
          <a:bodyPr spcFirstLastPara="1" wrap="square" lIns="91425" tIns="45700" rIns="91425" bIns="45700" anchor="t" anchorCtr="0">
            <a:noAutofit/>
          </a:bodyPr>
          <a:lstStyle>
            <a:lvl1pPr marL="457200" marR="0" lvl="0" indent="-368300" algn="l" rtl="0">
              <a:spcBef>
                <a:spcPts val="440"/>
              </a:spcBef>
              <a:spcAft>
                <a:spcPts val="0"/>
              </a:spcAft>
              <a:buClr>
                <a:srgbClr val="8064A2"/>
              </a:buClr>
              <a:buSzPts val="2200"/>
              <a:buFont typeface="Noto Sans Symbols"/>
              <a:buChar char="▪"/>
              <a:defRPr sz="2200" b="0" i="0" u="none" strike="noStrike" cap="none">
                <a:solidFill>
                  <a:srgbClr val="404040"/>
                </a:solidFill>
                <a:latin typeface="Arial Narrow"/>
                <a:ea typeface="Arial Narrow"/>
                <a:cs typeface="Arial Narrow"/>
                <a:sym typeface="Arial Narrow"/>
              </a:defRPr>
            </a:lvl1pPr>
            <a:lvl2pPr marL="914400" marR="0" lvl="1" indent="-355600" algn="l" rtl="0">
              <a:spcBef>
                <a:spcPts val="400"/>
              </a:spcBef>
              <a:spcAft>
                <a:spcPts val="0"/>
              </a:spcAft>
              <a:buClr>
                <a:srgbClr val="8064A2"/>
              </a:buClr>
              <a:buSzPts val="2000"/>
              <a:buFont typeface="Noto Sans Symbols"/>
              <a:buChar char="▪"/>
              <a:defRPr sz="2000" b="0" i="0" u="none" strike="noStrike" cap="none">
                <a:solidFill>
                  <a:srgbClr val="404040"/>
                </a:solidFill>
                <a:latin typeface="Arial Narrow"/>
                <a:ea typeface="Arial Narrow"/>
                <a:cs typeface="Arial Narrow"/>
                <a:sym typeface="Arial Narrow"/>
              </a:defRPr>
            </a:lvl2pPr>
            <a:lvl3pPr marL="1371600" marR="0" lvl="2" indent="-342900" algn="l" rtl="0">
              <a:spcBef>
                <a:spcPts val="360"/>
              </a:spcBef>
              <a:spcAft>
                <a:spcPts val="0"/>
              </a:spcAft>
              <a:buClr>
                <a:srgbClr val="8064A2"/>
              </a:buClr>
              <a:buSzPts val="1800"/>
              <a:buFont typeface="Noto Sans Symbols"/>
              <a:buChar char="▪"/>
              <a:defRPr sz="1800" b="0" i="0" u="none" strike="noStrike" cap="none">
                <a:solidFill>
                  <a:srgbClr val="404040"/>
                </a:solidFill>
                <a:latin typeface="Arial Narrow"/>
                <a:ea typeface="Arial Narrow"/>
                <a:cs typeface="Arial Narrow"/>
                <a:sym typeface="Arial Narrow"/>
              </a:defRPr>
            </a:lvl3pPr>
            <a:lvl4pPr marL="1828800" marR="0" lvl="3" indent="-330200" algn="l" rtl="0">
              <a:spcBef>
                <a:spcPts val="320"/>
              </a:spcBef>
              <a:spcAft>
                <a:spcPts val="0"/>
              </a:spcAft>
              <a:buClr>
                <a:srgbClr val="8064A2"/>
              </a:buClr>
              <a:buSzPts val="1600"/>
              <a:buFont typeface="Noto Sans Symbols"/>
              <a:buChar char="▪"/>
              <a:defRPr sz="1600" b="0" i="0" u="none" strike="noStrike" cap="none">
                <a:solidFill>
                  <a:srgbClr val="404040"/>
                </a:solidFill>
                <a:latin typeface="Arial Narrow"/>
                <a:ea typeface="Arial Narrow"/>
                <a:cs typeface="Arial Narrow"/>
                <a:sym typeface="Arial Narrow"/>
              </a:defRPr>
            </a:lvl4pPr>
            <a:lvl5pPr marL="2286000" marR="0" lvl="4" indent="-330200" algn="l" rtl="0">
              <a:spcBef>
                <a:spcPts val="320"/>
              </a:spcBef>
              <a:spcAft>
                <a:spcPts val="0"/>
              </a:spcAft>
              <a:buClr>
                <a:srgbClr val="8064A2"/>
              </a:buClr>
              <a:buSzPts val="1600"/>
              <a:buFont typeface="Noto Sans Symbols"/>
              <a:buChar char="▪"/>
              <a:defRPr sz="1600" b="0" i="0" u="none" strike="noStrike" cap="none">
                <a:solidFill>
                  <a:srgbClr val="404040"/>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 name="Google Shape;14;p2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
        <p:nvSpPr>
          <p:cNvPr id="16" name="Google Shape;16;p219"/>
          <p:cNvSpPr txBox="1"/>
          <p:nvPr/>
        </p:nvSpPr>
        <p:spPr>
          <a:xfrm>
            <a:off x="3132138" y="6365875"/>
            <a:ext cx="2895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400" b="0" i="0" u="none" strike="noStrike" cap="none">
                <a:solidFill>
                  <a:srgbClr val="3F3F3F"/>
                </a:solidFill>
                <a:latin typeface="Arial Narrow"/>
                <a:ea typeface="Arial Narrow"/>
                <a:cs typeface="Arial Narrow"/>
                <a:sym typeface="Arial Narrow"/>
              </a:rPr>
              <a:t>Gama ACC et al, 2011</a:t>
            </a:r>
            <a:endParaRPr sz="1400" b="0" i="0" u="none" strike="noStrike" cap="none">
              <a:solidFill>
                <a:srgbClr val="3F3F3F"/>
              </a:solidFill>
              <a:latin typeface="Arial Narrow"/>
              <a:ea typeface="Arial Narrow"/>
              <a:cs typeface="Arial Narrow"/>
              <a:sym typeface="Arial Narrow"/>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gd7d5b4c820_2_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gd7d5b4c820_2_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Google Shape;90;gd7d5b4c820_2_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gd7d5b4c820_2_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gd7d5b4c820_2_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72.jpg"/><Relationship Id="rId5" Type="http://schemas.openxmlformats.org/officeDocument/2006/relationships/image" Target="../media/image7.png"/><Relationship Id="rId4" Type="http://schemas.openxmlformats.org/officeDocument/2006/relationships/notesSlide" Target="../notesSlides/notesSlide100.xml"/><Relationship Id="rId9" Type="http://schemas.openxmlformats.org/officeDocument/2006/relationships/image" Target="../media/image15.png"/></Relationships>
</file>

<file path=ppt/slides/_rels/slide10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1.wav"/><Relationship Id="rId1" Type="http://schemas.microsoft.com/office/2007/relationships/media" Target="../media/media71.wav"/><Relationship Id="rId6" Type="http://schemas.openxmlformats.org/officeDocument/2006/relationships/image" Target="../media/image98.jpg"/><Relationship Id="rId5" Type="http://schemas.openxmlformats.org/officeDocument/2006/relationships/image" Target="../media/image7.png"/><Relationship Id="rId4" Type="http://schemas.openxmlformats.org/officeDocument/2006/relationships/notesSlide" Target="../notesSlides/notesSlide101.xml"/><Relationship Id="rId9" Type="http://schemas.openxmlformats.org/officeDocument/2006/relationships/image" Target="../media/image15.png"/></Relationships>
</file>

<file path=ppt/slides/_rels/slide10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2.wav"/><Relationship Id="rId1" Type="http://schemas.microsoft.com/office/2007/relationships/media" Target="../media/media72.wav"/><Relationship Id="rId6" Type="http://schemas.openxmlformats.org/officeDocument/2006/relationships/image" Target="../media/image99.jpg"/><Relationship Id="rId5" Type="http://schemas.openxmlformats.org/officeDocument/2006/relationships/image" Target="../media/image7.png"/><Relationship Id="rId4" Type="http://schemas.openxmlformats.org/officeDocument/2006/relationships/notesSlide" Target="../notesSlides/notesSlide102.xml"/><Relationship Id="rId9" Type="http://schemas.openxmlformats.org/officeDocument/2006/relationships/image" Target="../media/image15.png"/></Relationships>
</file>

<file path=ppt/slides/_rels/slide10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3.wav"/><Relationship Id="rId1" Type="http://schemas.microsoft.com/office/2007/relationships/media" Target="../media/media73.wav"/><Relationship Id="rId6" Type="http://schemas.openxmlformats.org/officeDocument/2006/relationships/image" Target="../media/image100.jpg"/><Relationship Id="rId5" Type="http://schemas.openxmlformats.org/officeDocument/2006/relationships/image" Target="../media/image7.png"/><Relationship Id="rId4" Type="http://schemas.openxmlformats.org/officeDocument/2006/relationships/notesSlide" Target="../notesSlides/notesSlide103.xml"/><Relationship Id="rId9" Type="http://schemas.openxmlformats.org/officeDocument/2006/relationships/image" Target="../media/image15.png"/></Relationships>
</file>

<file path=ppt/slides/_rels/slide10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4.wav"/><Relationship Id="rId1" Type="http://schemas.microsoft.com/office/2007/relationships/media" Target="../media/media74.wav"/><Relationship Id="rId6" Type="http://schemas.openxmlformats.org/officeDocument/2006/relationships/image" Target="../media/image101.png"/><Relationship Id="rId5" Type="http://schemas.openxmlformats.org/officeDocument/2006/relationships/image" Target="../media/image7.png"/><Relationship Id="rId4" Type="http://schemas.openxmlformats.org/officeDocument/2006/relationships/notesSlide" Target="../notesSlides/notesSlide104.xml"/><Relationship Id="rId9" Type="http://schemas.openxmlformats.org/officeDocument/2006/relationships/image" Target="../media/image15.png"/></Relationships>
</file>

<file path=ppt/slides/_rels/slide10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5.wav"/><Relationship Id="rId1" Type="http://schemas.microsoft.com/office/2007/relationships/media" Target="../media/media75.wav"/><Relationship Id="rId6" Type="http://schemas.openxmlformats.org/officeDocument/2006/relationships/image" Target="../media/image102.jpg"/><Relationship Id="rId5" Type="http://schemas.openxmlformats.org/officeDocument/2006/relationships/image" Target="../media/image7.png"/><Relationship Id="rId4" Type="http://schemas.openxmlformats.org/officeDocument/2006/relationships/notesSlide" Target="../notesSlides/notesSlide105.xml"/><Relationship Id="rId9" Type="http://schemas.openxmlformats.org/officeDocument/2006/relationships/image" Target="../media/image15.png"/></Relationships>
</file>

<file path=ppt/slides/_rels/slide10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6.wav"/><Relationship Id="rId1" Type="http://schemas.microsoft.com/office/2007/relationships/media" Target="../media/media76.wav"/><Relationship Id="rId6" Type="http://schemas.openxmlformats.org/officeDocument/2006/relationships/image" Target="../media/image103.jpg"/><Relationship Id="rId5" Type="http://schemas.openxmlformats.org/officeDocument/2006/relationships/image" Target="../media/image7.png"/><Relationship Id="rId4" Type="http://schemas.openxmlformats.org/officeDocument/2006/relationships/notesSlide" Target="../notesSlides/notesSlide106.xml"/><Relationship Id="rId9" Type="http://schemas.openxmlformats.org/officeDocument/2006/relationships/image" Target="../media/image15.png"/></Relationships>
</file>

<file path=ppt/slides/_rels/slide10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7.wav"/><Relationship Id="rId1" Type="http://schemas.microsoft.com/office/2007/relationships/media" Target="../media/media77.wav"/><Relationship Id="rId6" Type="http://schemas.openxmlformats.org/officeDocument/2006/relationships/image" Target="../media/image104.jpg"/><Relationship Id="rId5" Type="http://schemas.openxmlformats.org/officeDocument/2006/relationships/image" Target="../media/image7.png"/><Relationship Id="rId4" Type="http://schemas.openxmlformats.org/officeDocument/2006/relationships/notesSlide" Target="../notesSlides/notesSlide107.xml"/><Relationship Id="rId9" Type="http://schemas.openxmlformats.org/officeDocument/2006/relationships/image" Target="../media/image15.png"/></Relationships>
</file>

<file path=ppt/slides/_rels/slide10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8.wav"/><Relationship Id="rId1" Type="http://schemas.microsoft.com/office/2007/relationships/media" Target="../media/media78.wav"/><Relationship Id="rId6" Type="http://schemas.openxmlformats.org/officeDocument/2006/relationships/image" Target="../media/image105.jpg"/><Relationship Id="rId5" Type="http://schemas.openxmlformats.org/officeDocument/2006/relationships/image" Target="../media/image7.png"/><Relationship Id="rId4" Type="http://schemas.openxmlformats.org/officeDocument/2006/relationships/notesSlide" Target="../notesSlides/notesSlide108.xml"/><Relationship Id="rId9" Type="http://schemas.openxmlformats.org/officeDocument/2006/relationships/image" Target="../media/image15.png"/></Relationships>
</file>

<file path=ppt/slides/_rels/slide10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6.jpg"/><Relationship Id="rId5" Type="http://schemas.openxmlformats.org/officeDocument/2006/relationships/image" Target="../media/image7.png"/><Relationship Id="rId4"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9.wav"/><Relationship Id="rId1" Type="http://schemas.microsoft.com/office/2007/relationships/media" Target="../media/media79.wav"/><Relationship Id="rId6" Type="http://schemas.openxmlformats.org/officeDocument/2006/relationships/image" Target="../media/image106.jpg"/><Relationship Id="rId5" Type="http://schemas.openxmlformats.org/officeDocument/2006/relationships/image" Target="../media/image7.png"/><Relationship Id="rId4" Type="http://schemas.openxmlformats.org/officeDocument/2006/relationships/notesSlide" Target="../notesSlides/notesSlide110.xml"/><Relationship Id="rId9" Type="http://schemas.openxmlformats.org/officeDocument/2006/relationships/image" Target="../media/image15.png"/></Relationships>
</file>

<file path=ppt/slides/_rels/slide1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0.wav"/><Relationship Id="rId1" Type="http://schemas.microsoft.com/office/2007/relationships/media" Target="../media/media80.wav"/><Relationship Id="rId6" Type="http://schemas.openxmlformats.org/officeDocument/2006/relationships/image" Target="../media/image107.png"/><Relationship Id="rId5" Type="http://schemas.openxmlformats.org/officeDocument/2006/relationships/image" Target="../media/image7.png"/><Relationship Id="rId4" Type="http://schemas.openxmlformats.org/officeDocument/2006/relationships/notesSlide" Target="../notesSlides/notesSlide111.xml"/><Relationship Id="rId9" Type="http://schemas.openxmlformats.org/officeDocument/2006/relationships/image" Target="../media/image15.png"/></Relationships>
</file>

<file path=ppt/slides/_rels/slide1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1.wav"/><Relationship Id="rId1" Type="http://schemas.microsoft.com/office/2007/relationships/media" Target="../media/media81.wav"/><Relationship Id="rId6" Type="http://schemas.openxmlformats.org/officeDocument/2006/relationships/image" Target="../media/image108.jpg"/><Relationship Id="rId5" Type="http://schemas.openxmlformats.org/officeDocument/2006/relationships/image" Target="../media/image7.png"/><Relationship Id="rId4" Type="http://schemas.openxmlformats.org/officeDocument/2006/relationships/notesSlide" Target="../notesSlides/notesSlide112.xml"/><Relationship Id="rId9" Type="http://schemas.openxmlformats.org/officeDocument/2006/relationships/image" Target="../media/image15.png"/></Relationships>
</file>

<file path=ppt/slides/_rels/slide1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2.wav"/><Relationship Id="rId1" Type="http://schemas.microsoft.com/office/2007/relationships/media" Target="../media/media82.wav"/><Relationship Id="rId6" Type="http://schemas.openxmlformats.org/officeDocument/2006/relationships/image" Target="../media/image109.jpg"/><Relationship Id="rId5" Type="http://schemas.openxmlformats.org/officeDocument/2006/relationships/image" Target="../media/image7.png"/><Relationship Id="rId4" Type="http://schemas.openxmlformats.org/officeDocument/2006/relationships/notesSlide" Target="../notesSlides/notesSlide113.xml"/><Relationship Id="rId9" Type="http://schemas.openxmlformats.org/officeDocument/2006/relationships/image" Target="../media/image15.png"/></Relationships>
</file>

<file path=ppt/slides/_rels/slide1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4.wav"/><Relationship Id="rId1" Type="http://schemas.microsoft.com/office/2007/relationships/media" Target="../media/media54.wav"/><Relationship Id="rId6" Type="http://schemas.openxmlformats.org/officeDocument/2006/relationships/image" Target="../media/image77.jpg"/><Relationship Id="rId5" Type="http://schemas.openxmlformats.org/officeDocument/2006/relationships/image" Target="../media/image7.png"/><Relationship Id="rId4" Type="http://schemas.openxmlformats.org/officeDocument/2006/relationships/notesSlide" Target="../notesSlides/notesSlide114.xml"/><Relationship Id="rId9" Type="http://schemas.openxmlformats.org/officeDocument/2006/relationships/image" Target="../media/image15.png"/></Relationships>
</file>

<file path=ppt/slides/_rels/slide1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3.wav"/><Relationship Id="rId1" Type="http://schemas.microsoft.com/office/2007/relationships/media" Target="../media/media83.wav"/><Relationship Id="rId6" Type="http://schemas.openxmlformats.org/officeDocument/2006/relationships/image" Target="../media/image110.png"/><Relationship Id="rId5" Type="http://schemas.openxmlformats.org/officeDocument/2006/relationships/image" Target="../media/image7.png"/><Relationship Id="rId4" Type="http://schemas.openxmlformats.org/officeDocument/2006/relationships/notesSlide" Target="../notesSlides/notesSlide115.xml"/><Relationship Id="rId9" Type="http://schemas.openxmlformats.org/officeDocument/2006/relationships/image" Target="../media/image15.png"/></Relationships>
</file>

<file path=ppt/slides/_rels/slide1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4.wav"/><Relationship Id="rId1" Type="http://schemas.microsoft.com/office/2007/relationships/media" Target="../media/media84.wav"/><Relationship Id="rId6" Type="http://schemas.openxmlformats.org/officeDocument/2006/relationships/image" Target="../media/image111.jpg"/><Relationship Id="rId5" Type="http://schemas.openxmlformats.org/officeDocument/2006/relationships/image" Target="../media/image7.png"/><Relationship Id="rId4" Type="http://schemas.openxmlformats.org/officeDocument/2006/relationships/notesSlide" Target="../notesSlides/notesSlide116.xml"/><Relationship Id="rId9" Type="http://schemas.openxmlformats.org/officeDocument/2006/relationships/image" Target="../media/image15.png"/></Relationships>
</file>

<file path=ppt/slides/_rels/slide1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7.jpg"/><Relationship Id="rId5" Type="http://schemas.openxmlformats.org/officeDocument/2006/relationships/image" Target="../media/image7.png"/><Relationship Id="rId4" Type="http://schemas.openxmlformats.org/officeDocument/2006/relationships/notesSlide" Target="../notesSlides/notesSlide117.xml"/><Relationship Id="rId9" Type="http://schemas.openxmlformats.org/officeDocument/2006/relationships/image" Target="../media/image15.png"/></Relationships>
</file>

<file path=ppt/slides/_rels/slide1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5.wav"/><Relationship Id="rId1" Type="http://schemas.microsoft.com/office/2007/relationships/media" Target="../media/media85.wav"/><Relationship Id="rId6" Type="http://schemas.openxmlformats.org/officeDocument/2006/relationships/image" Target="../media/image112.jpg"/><Relationship Id="rId5" Type="http://schemas.openxmlformats.org/officeDocument/2006/relationships/image" Target="../media/image7.png"/><Relationship Id="rId4" Type="http://schemas.openxmlformats.org/officeDocument/2006/relationships/notesSlide" Target="../notesSlides/notesSlide118.xml"/><Relationship Id="rId9" Type="http://schemas.openxmlformats.org/officeDocument/2006/relationships/image" Target="../media/image15.png"/></Relationships>
</file>

<file path=ppt/slides/_rels/slide1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6.wav"/><Relationship Id="rId1" Type="http://schemas.microsoft.com/office/2007/relationships/media" Target="../media/media86.wav"/><Relationship Id="rId6" Type="http://schemas.openxmlformats.org/officeDocument/2006/relationships/image" Target="../media/image113.jpg"/><Relationship Id="rId5" Type="http://schemas.openxmlformats.org/officeDocument/2006/relationships/image" Target="../media/image7.png"/><Relationship Id="rId4" Type="http://schemas.openxmlformats.org/officeDocument/2006/relationships/notesSlide" Target="../notesSlides/notesSlide119.xm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jpg"/><Relationship Id="rId5" Type="http://schemas.openxmlformats.org/officeDocument/2006/relationships/image" Target="../media/image7.png"/><Relationship Id="rId4" Type="http://schemas.openxmlformats.org/officeDocument/2006/relationships/notesSlide" Target="../notesSlides/notesSlide12.xml"/><Relationship Id="rId9" Type="http://schemas.openxmlformats.org/officeDocument/2006/relationships/image" Target="../media/image15.png"/></Relationships>
</file>

<file path=ppt/slides/_rels/slide1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7.wav"/><Relationship Id="rId1" Type="http://schemas.microsoft.com/office/2007/relationships/media" Target="../media/media87.wav"/><Relationship Id="rId6" Type="http://schemas.openxmlformats.org/officeDocument/2006/relationships/image" Target="../media/image114.jpg"/><Relationship Id="rId5" Type="http://schemas.openxmlformats.org/officeDocument/2006/relationships/image" Target="../media/image7.png"/><Relationship Id="rId4" Type="http://schemas.openxmlformats.org/officeDocument/2006/relationships/notesSlide" Target="../notesSlides/notesSlide120.xml"/><Relationship Id="rId9" Type="http://schemas.openxmlformats.org/officeDocument/2006/relationships/image" Target="../media/image15.png"/></Relationships>
</file>

<file path=ppt/slides/_rels/slide1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8.WAV"/><Relationship Id="rId1" Type="http://schemas.microsoft.com/office/2007/relationships/media" Target="../media/media88.WAV"/><Relationship Id="rId6" Type="http://schemas.openxmlformats.org/officeDocument/2006/relationships/image" Target="../media/image115.jpg"/><Relationship Id="rId5" Type="http://schemas.openxmlformats.org/officeDocument/2006/relationships/image" Target="../media/image7.png"/><Relationship Id="rId4" Type="http://schemas.openxmlformats.org/officeDocument/2006/relationships/notesSlide" Target="../notesSlides/notesSlide121.xml"/><Relationship Id="rId9" Type="http://schemas.openxmlformats.org/officeDocument/2006/relationships/image" Target="../media/image30.png"/></Relationships>
</file>

<file path=ppt/slides/_rels/slide1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9.wav"/><Relationship Id="rId1" Type="http://schemas.microsoft.com/office/2007/relationships/media" Target="../media/media89.wav"/><Relationship Id="rId6" Type="http://schemas.openxmlformats.org/officeDocument/2006/relationships/image" Target="../media/image116.jpg"/><Relationship Id="rId5" Type="http://schemas.openxmlformats.org/officeDocument/2006/relationships/image" Target="../media/image7.png"/><Relationship Id="rId4" Type="http://schemas.openxmlformats.org/officeDocument/2006/relationships/notesSlide" Target="../notesSlides/notesSlide122.xml"/><Relationship Id="rId9" Type="http://schemas.openxmlformats.org/officeDocument/2006/relationships/image" Target="../media/image15.png"/></Relationships>
</file>

<file path=ppt/slides/_rels/slide1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0.wav"/><Relationship Id="rId1" Type="http://schemas.microsoft.com/office/2007/relationships/media" Target="../media/media90.wav"/><Relationship Id="rId6" Type="http://schemas.openxmlformats.org/officeDocument/2006/relationships/image" Target="../media/image117.jpg"/><Relationship Id="rId5" Type="http://schemas.openxmlformats.org/officeDocument/2006/relationships/image" Target="../media/image7.png"/><Relationship Id="rId4" Type="http://schemas.openxmlformats.org/officeDocument/2006/relationships/notesSlide" Target="../notesSlides/notesSlide123.xml"/><Relationship Id="rId9" Type="http://schemas.openxmlformats.org/officeDocument/2006/relationships/image" Target="../media/image15.png"/></Relationships>
</file>

<file path=ppt/slides/_rels/slide1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1.wav"/><Relationship Id="rId1" Type="http://schemas.microsoft.com/office/2007/relationships/media" Target="../media/media91.wav"/><Relationship Id="rId6" Type="http://schemas.openxmlformats.org/officeDocument/2006/relationships/image" Target="../media/image118.jpg"/><Relationship Id="rId5" Type="http://schemas.openxmlformats.org/officeDocument/2006/relationships/image" Target="../media/image7.png"/><Relationship Id="rId4" Type="http://schemas.openxmlformats.org/officeDocument/2006/relationships/notesSlide" Target="../notesSlides/notesSlide124.xml"/><Relationship Id="rId9" Type="http://schemas.openxmlformats.org/officeDocument/2006/relationships/image" Target="../media/image15.png"/></Relationships>
</file>

<file path=ppt/slides/_rels/slide1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2.wav"/><Relationship Id="rId1" Type="http://schemas.microsoft.com/office/2007/relationships/media" Target="../media/media92.wav"/><Relationship Id="rId6" Type="http://schemas.openxmlformats.org/officeDocument/2006/relationships/image" Target="../media/image119.jpg"/><Relationship Id="rId5" Type="http://schemas.openxmlformats.org/officeDocument/2006/relationships/image" Target="../media/image7.png"/><Relationship Id="rId4" Type="http://schemas.openxmlformats.org/officeDocument/2006/relationships/notesSlide" Target="../notesSlides/notesSlide125.xml"/><Relationship Id="rId9" Type="http://schemas.openxmlformats.org/officeDocument/2006/relationships/image" Target="../media/image15.png"/></Relationships>
</file>

<file path=ppt/slides/_rels/slide1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3.wav"/><Relationship Id="rId1" Type="http://schemas.microsoft.com/office/2007/relationships/media" Target="../media/media93.wav"/><Relationship Id="rId6" Type="http://schemas.openxmlformats.org/officeDocument/2006/relationships/image" Target="../media/image120.png"/><Relationship Id="rId5" Type="http://schemas.openxmlformats.org/officeDocument/2006/relationships/image" Target="../media/image7.png"/><Relationship Id="rId4" Type="http://schemas.openxmlformats.org/officeDocument/2006/relationships/notesSlide" Target="../notesSlides/notesSlide126.xml"/><Relationship Id="rId9" Type="http://schemas.openxmlformats.org/officeDocument/2006/relationships/image" Target="../media/image15.png"/></Relationships>
</file>

<file path=ppt/slides/_rels/slide1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4.wav"/><Relationship Id="rId1" Type="http://schemas.microsoft.com/office/2007/relationships/media" Target="../media/media94.wav"/><Relationship Id="rId6" Type="http://schemas.openxmlformats.org/officeDocument/2006/relationships/image" Target="../media/image121.jpg"/><Relationship Id="rId5" Type="http://schemas.openxmlformats.org/officeDocument/2006/relationships/image" Target="../media/image7.png"/><Relationship Id="rId4" Type="http://schemas.openxmlformats.org/officeDocument/2006/relationships/notesSlide" Target="../notesSlides/notesSlide127.xml"/><Relationship Id="rId9" Type="http://schemas.openxmlformats.org/officeDocument/2006/relationships/image" Target="../media/image15.png"/></Relationships>
</file>

<file path=ppt/slides/_rels/slide1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5.wav"/><Relationship Id="rId1" Type="http://schemas.microsoft.com/office/2007/relationships/media" Target="../media/media95.wav"/><Relationship Id="rId6" Type="http://schemas.openxmlformats.org/officeDocument/2006/relationships/image" Target="../media/image122.jpg"/><Relationship Id="rId5" Type="http://schemas.openxmlformats.org/officeDocument/2006/relationships/image" Target="../media/image7.png"/><Relationship Id="rId4" Type="http://schemas.openxmlformats.org/officeDocument/2006/relationships/notesSlide" Target="../notesSlides/notesSlide128.xml"/><Relationship Id="rId9" Type="http://schemas.openxmlformats.org/officeDocument/2006/relationships/image" Target="../media/image15.png"/></Relationships>
</file>

<file path=ppt/slides/_rels/slide1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8.jpg"/><Relationship Id="rId5" Type="http://schemas.openxmlformats.org/officeDocument/2006/relationships/image" Target="../media/image7.png"/><Relationship Id="rId4" Type="http://schemas.openxmlformats.org/officeDocument/2006/relationships/notesSlide" Target="../notesSlides/notesSlide129.xml"/><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jpg"/><Relationship Id="rId5" Type="http://schemas.openxmlformats.org/officeDocument/2006/relationships/image" Target="../media/image7.png"/><Relationship Id="rId4" Type="http://schemas.openxmlformats.org/officeDocument/2006/relationships/notesSlide" Target="../notesSlides/notesSlide13.xml"/><Relationship Id="rId9" Type="http://schemas.openxmlformats.org/officeDocument/2006/relationships/image" Target="../media/image17.png"/></Relationships>
</file>

<file path=ppt/slides/_rels/slide1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6.wav"/><Relationship Id="rId1" Type="http://schemas.microsoft.com/office/2007/relationships/media" Target="../media/media96.wav"/><Relationship Id="rId6" Type="http://schemas.openxmlformats.org/officeDocument/2006/relationships/image" Target="../media/image71.jpg"/><Relationship Id="rId5" Type="http://schemas.openxmlformats.org/officeDocument/2006/relationships/image" Target="../media/image7.png"/><Relationship Id="rId4" Type="http://schemas.openxmlformats.org/officeDocument/2006/relationships/notesSlide" Target="../notesSlides/notesSlide130.xml"/><Relationship Id="rId9" Type="http://schemas.openxmlformats.org/officeDocument/2006/relationships/image" Target="../media/image15.png"/></Relationships>
</file>

<file path=ppt/slides/_rels/slide1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7.wav"/><Relationship Id="rId1" Type="http://schemas.microsoft.com/office/2007/relationships/media" Target="../media/media97.wav"/><Relationship Id="rId6" Type="http://schemas.openxmlformats.org/officeDocument/2006/relationships/image" Target="../media/image123.jpg"/><Relationship Id="rId5" Type="http://schemas.openxmlformats.org/officeDocument/2006/relationships/image" Target="../media/image7.png"/><Relationship Id="rId4" Type="http://schemas.openxmlformats.org/officeDocument/2006/relationships/notesSlide" Target="../notesSlides/notesSlide131.xml"/><Relationship Id="rId9" Type="http://schemas.openxmlformats.org/officeDocument/2006/relationships/image" Target="../media/image15.png"/></Relationships>
</file>

<file path=ppt/slides/_rels/slide1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8.wav"/><Relationship Id="rId1" Type="http://schemas.microsoft.com/office/2007/relationships/media" Target="../media/media98.wav"/><Relationship Id="rId6" Type="http://schemas.openxmlformats.org/officeDocument/2006/relationships/image" Target="../media/image124.jpg"/><Relationship Id="rId5" Type="http://schemas.openxmlformats.org/officeDocument/2006/relationships/image" Target="../media/image7.png"/><Relationship Id="rId4" Type="http://schemas.openxmlformats.org/officeDocument/2006/relationships/notesSlide" Target="../notesSlides/notesSlide132.xml"/><Relationship Id="rId9" Type="http://schemas.openxmlformats.org/officeDocument/2006/relationships/image" Target="../media/image15.png"/></Relationships>
</file>

<file path=ppt/slides/_rels/slide1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9.wav"/><Relationship Id="rId1" Type="http://schemas.microsoft.com/office/2007/relationships/media" Target="../media/media99.wav"/><Relationship Id="rId6" Type="http://schemas.openxmlformats.org/officeDocument/2006/relationships/image" Target="../media/image125.jpg"/><Relationship Id="rId5" Type="http://schemas.openxmlformats.org/officeDocument/2006/relationships/image" Target="../media/image7.png"/><Relationship Id="rId4" Type="http://schemas.openxmlformats.org/officeDocument/2006/relationships/notesSlide" Target="../notesSlides/notesSlide133.xml"/><Relationship Id="rId9" Type="http://schemas.openxmlformats.org/officeDocument/2006/relationships/image" Target="../media/image15.png"/></Relationships>
</file>

<file path=ppt/slides/_rels/slide1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0.wav"/><Relationship Id="rId1" Type="http://schemas.microsoft.com/office/2007/relationships/media" Target="../media/media100.wav"/><Relationship Id="rId6" Type="http://schemas.openxmlformats.org/officeDocument/2006/relationships/image" Target="../media/image126.jpg"/><Relationship Id="rId5" Type="http://schemas.openxmlformats.org/officeDocument/2006/relationships/image" Target="../media/image7.png"/><Relationship Id="rId4" Type="http://schemas.openxmlformats.org/officeDocument/2006/relationships/notesSlide" Target="../notesSlides/notesSlide134.xml"/><Relationship Id="rId9" Type="http://schemas.openxmlformats.org/officeDocument/2006/relationships/image" Target="../media/image15.png"/></Relationships>
</file>

<file path=ppt/slides/_rels/slide1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1.wav"/><Relationship Id="rId1" Type="http://schemas.microsoft.com/office/2007/relationships/media" Target="../media/media101.wav"/><Relationship Id="rId6" Type="http://schemas.openxmlformats.org/officeDocument/2006/relationships/image" Target="../media/image127.jpg"/><Relationship Id="rId5" Type="http://schemas.openxmlformats.org/officeDocument/2006/relationships/image" Target="../media/image7.png"/><Relationship Id="rId4" Type="http://schemas.openxmlformats.org/officeDocument/2006/relationships/notesSlide" Target="../notesSlides/notesSlide135.xml"/><Relationship Id="rId9" Type="http://schemas.openxmlformats.org/officeDocument/2006/relationships/image" Target="../media/image15.png"/></Relationships>
</file>

<file path=ppt/slides/_rels/slide1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2.wav"/><Relationship Id="rId1" Type="http://schemas.microsoft.com/office/2007/relationships/media" Target="../media/media102.wav"/><Relationship Id="rId6" Type="http://schemas.openxmlformats.org/officeDocument/2006/relationships/image" Target="../media/image128.jpg"/><Relationship Id="rId5" Type="http://schemas.openxmlformats.org/officeDocument/2006/relationships/image" Target="../media/image7.png"/><Relationship Id="rId4" Type="http://schemas.openxmlformats.org/officeDocument/2006/relationships/notesSlide" Target="../notesSlides/notesSlide136.xml"/><Relationship Id="rId9" Type="http://schemas.openxmlformats.org/officeDocument/2006/relationships/image" Target="../media/image15.png"/></Relationships>
</file>

<file path=ppt/slides/_rels/slide1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3.wav"/><Relationship Id="rId1" Type="http://schemas.microsoft.com/office/2007/relationships/media" Target="../media/media103.wav"/><Relationship Id="rId6" Type="http://schemas.openxmlformats.org/officeDocument/2006/relationships/image" Target="../media/image129.jpg"/><Relationship Id="rId5" Type="http://schemas.openxmlformats.org/officeDocument/2006/relationships/image" Target="../media/image7.png"/><Relationship Id="rId4" Type="http://schemas.openxmlformats.org/officeDocument/2006/relationships/notesSlide" Target="../notesSlides/notesSlide137.xml"/><Relationship Id="rId9" Type="http://schemas.openxmlformats.org/officeDocument/2006/relationships/image" Target="../media/image15.png"/></Relationships>
</file>

<file path=ppt/slides/_rels/slide1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9.jpg"/><Relationship Id="rId5" Type="http://schemas.openxmlformats.org/officeDocument/2006/relationships/image" Target="../media/image7.png"/><Relationship Id="rId4" Type="http://schemas.openxmlformats.org/officeDocument/2006/relationships/notesSlide" Target="../notesSlides/notesSlide138.xml"/><Relationship Id="rId9" Type="http://schemas.openxmlformats.org/officeDocument/2006/relationships/image" Target="../media/image30.png"/></Relationships>
</file>

<file path=ppt/slides/_rels/slide1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4.WAV"/><Relationship Id="rId1" Type="http://schemas.microsoft.com/office/2007/relationships/media" Target="../media/media104.WAV"/><Relationship Id="rId6" Type="http://schemas.openxmlformats.org/officeDocument/2006/relationships/image" Target="../media/image130.jpg"/><Relationship Id="rId5" Type="http://schemas.openxmlformats.org/officeDocument/2006/relationships/image" Target="../media/image7.png"/><Relationship Id="rId4" Type="http://schemas.openxmlformats.org/officeDocument/2006/relationships/notesSlide" Target="../notesSlides/notesSlide139.xml"/><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8.jpg"/><Relationship Id="rId5" Type="http://schemas.openxmlformats.org/officeDocument/2006/relationships/image" Target="../media/image7.png"/><Relationship Id="rId4" Type="http://schemas.openxmlformats.org/officeDocument/2006/relationships/notesSlide" Target="../notesSlides/notesSlide14.xml"/><Relationship Id="rId9" Type="http://schemas.openxmlformats.org/officeDocument/2006/relationships/image" Target="../media/image19.png"/></Relationships>
</file>

<file path=ppt/slides/_rels/slide1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5.wav"/><Relationship Id="rId1" Type="http://schemas.microsoft.com/office/2007/relationships/media" Target="../media/media105.wav"/><Relationship Id="rId6" Type="http://schemas.openxmlformats.org/officeDocument/2006/relationships/image" Target="../media/image131.jpg"/><Relationship Id="rId5" Type="http://schemas.openxmlformats.org/officeDocument/2006/relationships/image" Target="../media/image7.png"/><Relationship Id="rId4" Type="http://schemas.openxmlformats.org/officeDocument/2006/relationships/notesSlide" Target="../notesSlides/notesSlide140.xml"/><Relationship Id="rId9" Type="http://schemas.openxmlformats.org/officeDocument/2006/relationships/image" Target="../media/image15.png"/></Relationships>
</file>

<file path=ppt/slides/_rels/slide1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6.wav"/><Relationship Id="rId1" Type="http://schemas.microsoft.com/office/2007/relationships/media" Target="../media/media106.wav"/><Relationship Id="rId6" Type="http://schemas.openxmlformats.org/officeDocument/2006/relationships/image" Target="../media/image132.jpg"/><Relationship Id="rId5" Type="http://schemas.openxmlformats.org/officeDocument/2006/relationships/image" Target="../media/image7.png"/><Relationship Id="rId4" Type="http://schemas.openxmlformats.org/officeDocument/2006/relationships/notesSlide" Target="../notesSlides/notesSlide141.xml"/><Relationship Id="rId9" Type="http://schemas.openxmlformats.org/officeDocument/2006/relationships/image" Target="../media/image15.png"/></Relationships>
</file>

<file path=ppt/slides/_rels/slide1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42.xml"/><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4.png"/></Relationships>
</file>

<file path=ppt/slides/_rels/slide1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14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7.png"/><Relationship Id="rId4" Type="http://schemas.openxmlformats.org/officeDocument/2006/relationships/image" Target="../media/image136.png"/></Relationships>
</file>

<file path=ppt/slides/_rels/slide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45.xml"/><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4.png"/></Relationships>
</file>

<file path=ppt/slides/_rels/slide14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7.wav"/><Relationship Id="rId1" Type="http://schemas.microsoft.com/office/2007/relationships/media" Target="../media/media107.wav"/><Relationship Id="rId6" Type="http://schemas.openxmlformats.org/officeDocument/2006/relationships/image" Target="../media/image141.png"/><Relationship Id="rId5" Type="http://schemas.openxmlformats.org/officeDocument/2006/relationships/image" Target="../media/image7.png"/><Relationship Id="rId4" Type="http://schemas.openxmlformats.org/officeDocument/2006/relationships/notesSlide" Target="../notesSlides/notesSlide146.xml"/><Relationship Id="rId9" Type="http://schemas.openxmlformats.org/officeDocument/2006/relationships/image" Target="../media/image15.png"/></Relationships>
</file>

<file path=ppt/slides/_rels/slide14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8.wav"/><Relationship Id="rId1" Type="http://schemas.microsoft.com/office/2007/relationships/media" Target="../media/media108.wav"/><Relationship Id="rId6" Type="http://schemas.openxmlformats.org/officeDocument/2006/relationships/image" Target="../media/image142.png"/><Relationship Id="rId5" Type="http://schemas.openxmlformats.org/officeDocument/2006/relationships/image" Target="../media/image7.png"/><Relationship Id="rId4" Type="http://schemas.openxmlformats.org/officeDocument/2006/relationships/notesSlide" Target="../notesSlides/notesSlide147.xml"/><Relationship Id="rId9" Type="http://schemas.openxmlformats.org/officeDocument/2006/relationships/image" Target="../media/image15.png"/></Relationships>
</file>

<file path=ppt/slides/_rels/slide14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9.wav"/><Relationship Id="rId1" Type="http://schemas.microsoft.com/office/2007/relationships/media" Target="../media/media109.wav"/><Relationship Id="rId6" Type="http://schemas.openxmlformats.org/officeDocument/2006/relationships/image" Target="../media/image143.png"/><Relationship Id="rId5" Type="http://schemas.openxmlformats.org/officeDocument/2006/relationships/image" Target="../media/image7.png"/><Relationship Id="rId4" Type="http://schemas.openxmlformats.org/officeDocument/2006/relationships/notesSlide" Target="../notesSlides/notesSlide148.xml"/><Relationship Id="rId9" Type="http://schemas.openxmlformats.org/officeDocument/2006/relationships/image" Target="../media/image15.png"/></Relationships>
</file>

<file path=ppt/slides/_rels/slide1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0.wav"/><Relationship Id="rId1" Type="http://schemas.microsoft.com/office/2007/relationships/media" Target="../media/media110.wav"/><Relationship Id="rId6" Type="http://schemas.openxmlformats.org/officeDocument/2006/relationships/image" Target="../media/image144.png"/><Relationship Id="rId5" Type="http://schemas.openxmlformats.org/officeDocument/2006/relationships/image" Target="../media/image7.png"/><Relationship Id="rId4" Type="http://schemas.openxmlformats.org/officeDocument/2006/relationships/notesSlide" Target="../notesSlides/notesSlide149.xml"/><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1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1.wav"/><Relationship Id="rId1" Type="http://schemas.microsoft.com/office/2007/relationships/media" Target="../media/media111.wav"/><Relationship Id="rId6" Type="http://schemas.openxmlformats.org/officeDocument/2006/relationships/image" Target="../media/image145.png"/><Relationship Id="rId5" Type="http://schemas.openxmlformats.org/officeDocument/2006/relationships/image" Target="../media/image7.png"/><Relationship Id="rId4" Type="http://schemas.openxmlformats.org/officeDocument/2006/relationships/notesSlide" Target="../notesSlides/notesSlide150.xml"/><Relationship Id="rId9" Type="http://schemas.openxmlformats.org/officeDocument/2006/relationships/image" Target="../media/image15.png"/></Relationships>
</file>

<file path=ppt/slides/_rels/slide15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2.wav"/><Relationship Id="rId1" Type="http://schemas.microsoft.com/office/2007/relationships/media" Target="../media/media112.wav"/><Relationship Id="rId6" Type="http://schemas.openxmlformats.org/officeDocument/2006/relationships/image" Target="../media/image146.png"/><Relationship Id="rId5" Type="http://schemas.openxmlformats.org/officeDocument/2006/relationships/image" Target="../media/image7.png"/><Relationship Id="rId4" Type="http://schemas.openxmlformats.org/officeDocument/2006/relationships/notesSlide" Target="../notesSlides/notesSlide151.xml"/><Relationship Id="rId9" Type="http://schemas.openxmlformats.org/officeDocument/2006/relationships/image" Target="../media/image15.png"/></Relationships>
</file>

<file path=ppt/slides/_rels/slide15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3.wav"/><Relationship Id="rId1" Type="http://schemas.microsoft.com/office/2007/relationships/media" Target="../media/media113.wav"/><Relationship Id="rId6" Type="http://schemas.openxmlformats.org/officeDocument/2006/relationships/image" Target="../media/image147.png"/><Relationship Id="rId5" Type="http://schemas.openxmlformats.org/officeDocument/2006/relationships/image" Target="../media/image7.png"/><Relationship Id="rId4" Type="http://schemas.openxmlformats.org/officeDocument/2006/relationships/notesSlide" Target="../notesSlides/notesSlide152.xml"/><Relationship Id="rId9" Type="http://schemas.openxmlformats.org/officeDocument/2006/relationships/image" Target="../media/image15.png"/></Relationships>
</file>

<file path=ppt/slides/_rels/slide15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4.wav"/><Relationship Id="rId1" Type="http://schemas.microsoft.com/office/2007/relationships/media" Target="../media/media114.wav"/><Relationship Id="rId6" Type="http://schemas.openxmlformats.org/officeDocument/2006/relationships/image" Target="../media/image148.png"/><Relationship Id="rId5" Type="http://schemas.openxmlformats.org/officeDocument/2006/relationships/image" Target="../media/image7.png"/><Relationship Id="rId4" Type="http://schemas.openxmlformats.org/officeDocument/2006/relationships/notesSlide" Target="../notesSlides/notesSlide153.xml"/><Relationship Id="rId9" Type="http://schemas.openxmlformats.org/officeDocument/2006/relationships/image" Target="../media/image15.png"/></Relationships>
</file>

<file path=ppt/slides/_rels/slide15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5.wav"/><Relationship Id="rId1" Type="http://schemas.microsoft.com/office/2007/relationships/media" Target="../media/media115.wav"/><Relationship Id="rId6" Type="http://schemas.openxmlformats.org/officeDocument/2006/relationships/image" Target="../media/image149.png"/><Relationship Id="rId5" Type="http://schemas.openxmlformats.org/officeDocument/2006/relationships/image" Target="../media/image7.png"/><Relationship Id="rId4" Type="http://schemas.openxmlformats.org/officeDocument/2006/relationships/notesSlide" Target="../notesSlides/notesSlide154.xml"/><Relationship Id="rId9" Type="http://schemas.openxmlformats.org/officeDocument/2006/relationships/image" Target="../media/image15.png"/></Relationships>
</file>

<file path=ppt/slides/_rels/slide15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6.wav"/><Relationship Id="rId1" Type="http://schemas.microsoft.com/office/2007/relationships/media" Target="../media/media116.wav"/><Relationship Id="rId6" Type="http://schemas.openxmlformats.org/officeDocument/2006/relationships/image" Target="../media/image150.png"/><Relationship Id="rId5" Type="http://schemas.openxmlformats.org/officeDocument/2006/relationships/image" Target="../media/image7.png"/><Relationship Id="rId4" Type="http://schemas.openxmlformats.org/officeDocument/2006/relationships/notesSlide" Target="../notesSlides/notesSlide155.xml"/><Relationship Id="rId9" Type="http://schemas.openxmlformats.org/officeDocument/2006/relationships/image" Target="../media/image15.png"/></Relationships>
</file>

<file path=ppt/slides/_rels/slide1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51.png"/></Relationships>
</file>

<file path=ppt/slides/_rels/slide15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158.xml"/><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52.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notesSlide" Target="../notesSlides/notesSlide16.xml"/><Relationship Id="rId9" Type="http://schemas.openxmlformats.org/officeDocument/2006/relationships/image" Target="../media/image15.png"/></Relationships>
</file>

<file path=ppt/slides/_rels/slide1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55.png"/></Relationships>
</file>

<file path=ppt/slides/_rels/slide1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56.png"/></Relationships>
</file>

<file path=ppt/slides/_rels/slide1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57.png"/></Relationships>
</file>

<file path=ppt/slides/_rels/slide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6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16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59.png"/><Relationship Id="rId4" Type="http://schemas.openxmlformats.org/officeDocument/2006/relationships/image" Target="../media/image158.png"/></Relationships>
</file>

<file path=ppt/slides/_rels/slide16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16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61.png"/><Relationship Id="rId4" Type="http://schemas.openxmlformats.org/officeDocument/2006/relationships/image" Target="../media/image160.png"/></Relationships>
</file>

<file path=ppt/slides/_rels/slide1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1.jpg"/><Relationship Id="rId5" Type="http://schemas.openxmlformats.org/officeDocument/2006/relationships/image" Target="../media/image7.png"/><Relationship Id="rId4" Type="http://schemas.openxmlformats.org/officeDocument/2006/relationships/notesSlide" Target="../notesSlides/notesSlide17.xml"/><Relationship Id="rId9" Type="http://schemas.openxmlformats.org/officeDocument/2006/relationships/image" Target="../media/image15.png"/></Relationships>
</file>

<file path=ppt/slides/_rels/slide1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62.png"/></Relationships>
</file>

<file path=ppt/slides/_rels/slide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63.png"/></Relationships>
</file>

<file path=ppt/slides/_rels/slide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64.png"/></Relationships>
</file>

<file path=ppt/slides/_rels/slide1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65.png"/></Relationships>
</file>

<file path=ppt/slides/_rels/slide17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78.xml"/><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 Id="rId9" Type="http://schemas.openxmlformats.org/officeDocument/2006/relationships/image" Target="../media/image4.png"/></Relationships>
</file>

<file path=ppt/slides/_rels/slide17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7.wav"/><Relationship Id="rId1" Type="http://schemas.microsoft.com/office/2007/relationships/media" Target="../media/media117.wav"/><Relationship Id="rId6" Type="http://schemas.openxmlformats.org/officeDocument/2006/relationships/image" Target="../media/image169.png"/><Relationship Id="rId5" Type="http://schemas.openxmlformats.org/officeDocument/2006/relationships/image" Target="../media/image7.png"/><Relationship Id="rId4" Type="http://schemas.openxmlformats.org/officeDocument/2006/relationships/notesSlide" Target="../notesSlides/notesSlide179.xml"/><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2.jpg"/><Relationship Id="rId5" Type="http://schemas.openxmlformats.org/officeDocument/2006/relationships/image" Target="../media/image7.png"/><Relationship Id="rId4" Type="http://schemas.openxmlformats.org/officeDocument/2006/relationships/notesSlide" Target="../notesSlides/notesSlide18.xml"/><Relationship Id="rId9" Type="http://schemas.openxmlformats.org/officeDocument/2006/relationships/image" Target="../media/image15.png"/></Relationships>
</file>

<file path=ppt/slides/_rels/slide18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8.wav"/><Relationship Id="rId1" Type="http://schemas.microsoft.com/office/2007/relationships/media" Target="../media/media118.wav"/><Relationship Id="rId6" Type="http://schemas.openxmlformats.org/officeDocument/2006/relationships/image" Target="../media/image170.png"/><Relationship Id="rId5" Type="http://schemas.openxmlformats.org/officeDocument/2006/relationships/image" Target="../media/image7.png"/><Relationship Id="rId4" Type="http://schemas.openxmlformats.org/officeDocument/2006/relationships/notesSlide" Target="../notesSlides/notesSlide180.xml"/><Relationship Id="rId9" Type="http://schemas.openxmlformats.org/officeDocument/2006/relationships/image" Target="../media/image15.png"/></Relationships>
</file>

<file path=ppt/slides/_rels/slide18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9.wav"/><Relationship Id="rId1" Type="http://schemas.microsoft.com/office/2007/relationships/media" Target="../media/media119.wav"/><Relationship Id="rId6" Type="http://schemas.openxmlformats.org/officeDocument/2006/relationships/image" Target="../media/image171.png"/><Relationship Id="rId5" Type="http://schemas.openxmlformats.org/officeDocument/2006/relationships/image" Target="../media/image7.png"/><Relationship Id="rId4" Type="http://schemas.openxmlformats.org/officeDocument/2006/relationships/notesSlide" Target="../notesSlides/notesSlide181.xml"/><Relationship Id="rId9" Type="http://schemas.openxmlformats.org/officeDocument/2006/relationships/image" Target="../media/image15.png"/></Relationships>
</file>

<file path=ppt/slides/_rels/slide18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0.wav"/><Relationship Id="rId1" Type="http://schemas.microsoft.com/office/2007/relationships/media" Target="../media/media120.wav"/><Relationship Id="rId6" Type="http://schemas.openxmlformats.org/officeDocument/2006/relationships/image" Target="../media/image172.png"/><Relationship Id="rId5" Type="http://schemas.openxmlformats.org/officeDocument/2006/relationships/image" Target="../media/image7.png"/><Relationship Id="rId4" Type="http://schemas.openxmlformats.org/officeDocument/2006/relationships/notesSlide" Target="../notesSlides/notesSlide182.xml"/><Relationship Id="rId9" Type="http://schemas.openxmlformats.org/officeDocument/2006/relationships/image" Target="../media/image15.png"/></Relationships>
</file>

<file path=ppt/slides/_rels/slide18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1.wav"/><Relationship Id="rId1" Type="http://schemas.microsoft.com/office/2007/relationships/media" Target="../media/media121.wav"/><Relationship Id="rId6" Type="http://schemas.openxmlformats.org/officeDocument/2006/relationships/image" Target="../media/image173.png"/><Relationship Id="rId5" Type="http://schemas.openxmlformats.org/officeDocument/2006/relationships/image" Target="../media/image7.png"/><Relationship Id="rId4" Type="http://schemas.openxmlformats.org/officeDocument/2006/relationships/notesSlide" Target="../notesSlides/notesSlide183.xml"/><Relationship Id="rId9" Type="http://schemas.openxmlformats.org/officeDocument/2006/relationships/image" Target="../media/image15.png"/></Relationships>
</file>

<file path=ppt/slides/_rels/slide18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2.wav"/><Relationship Id="rId1" Type="http://schemas.microsoft.com/office/2007/relationships/media" Target="../media/media122.wav"/><Relationship Id="rId6" Type="http://schemas.openxmlformats.org/officeDocument/2006/relationships/image" Target="../media/image174.png"/><Relationship Id="rId5" Type="http://schemas.openxmlformats.org/officeDocument/2006/relationships/image" Target="../media/image7.png"/><Relationship Id="rId4" Type="http://schemas.openxmlformats.org/officeDocument/2006/relationships/notesSlide" Target="../notesSlides/notesSlide184.xml"/><Relationship Id="rId9" Type="http://schemas.openxmlformats.org/officeDocument/2006/relationships/image" Target="../media/image15.png"/></Relationships>
</file>

<file path=ppt/slides/_rels/slide18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3.wav"/><Relationship Id="rId1" Type="http://schemas.microsoft.com/office/2007/relationships/media" Target="../media/media123.wav"/><Relationship Id="rId6" Type="http://schemas.openxmlformats.org/officeDocument/2006/relationships/image" Target="../media/image175.png"/><Relationship Id="rId5" Type="http://schemas.openxmlformats.org/officeDocument/2006/relationships/image" Target="../media/image7.png"/><Relationship Id="rId4" Type="http://schemas.openxmlformats.org/officeDocument/2006/relationships/notesSlide" Target="../notesSlides/notesSlide185.xml"/><Relationship Id="rId9" Type="http://schemas.openxmlformats.org/officeDocument/2006/relationships/image" Target="../media/image15.png"/></Relationships>
</file>

<file path=ppt/slides/_rels/slide18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4.wav"/><Relationship Id="rId1" Type="http://schemas.microsoft.com/office/2007/relationships/media" Target="../media/media124.wav"/><Relationship Id="rId6" Type="http://schemas.openxmlformats.org/officeDocument/2006/relationships/image" Target="../media/image176.png"/><Relationship Id="rId5" Type="http://schemas.openxmlformats.org/officeDocument/2006/relationships/image" Target="../media/image7.png"/><Relationship Id="rId4" Type="http://schemas.openxmlformats.org/officeDocument/2006/relationships/notesSlide" Target="../notesSlides/notesSlide186.xml"/><Relationship Id="rId9" Type="http://schemas.openxmlformats.org/officeDocument/2006/relationships/image" Target="../media/image15.png"/></Relationships>
</file>

<file path=ppt/slides/_rels/slide18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87.xml"/><Relationship Id="rId1" Type="http://schemas.openxmlformats.org/officeDocument/2006/relationships/slideLayout" Target="../slideLayouts/slideLayout1.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 Id="rId9" Type="http://schemas.openxmlformats.org/officeDocument/2006/relationships/image" Target="../media/image4.png"/></Relationships>
</file>

<file path=ppt/slides/_rels/slide18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7.wav"/><Relationship Id="rId1" Type="http://schemas.microsoft.com/office/2007/relationships/media" Target="../media/media117.wav"/><Relationship Id="rId6" Type="http://schemas.openxmlformats.org/officeDocument/2006/relationships/image" Target="../media/image180.png"/><Relationship Id="rId5" Type="http://schemas.openxmlformats.org/officeDocument/2006/relationships/image" Target="../media/image7.png"/><Relationship Id="rId4" Type="http://schemas.openxmlformats.org/officeDocument/2006/relationships/notesSlide" Target="../notesSlides/notesSlide188.xml"/><Relationship Id="rId9" Type="http://schemas.openxmlformats.org/officeDocument/2006/relationships/image" Target="../media/image15.png"/></Relationships>
</file>

<file path=ppt/slides/_rels/slide18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8.wav"/><Relationship Id="rId1" Type="http://schemas.microsoft.com/office/2007/relationships/media" Target="../media/media118.wav"/><Relationship Id="rId6" Type="http://schemas.openxmlformats.org/officeDocument/2006/relationships/image" Target="../media/image181.png"/><Relationship Id="rId5" Type="http://schemas.openxmlformats.org/officeDocument/2006/relationships/image" Target="../media/image7.png"/><Relationship Id="rId4" Type="http://schemas.openxmlformats.org/officeDocument/2006/relationships/notesSlide" Target="../notesSlides/notesSlide189.xml"/><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19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5.WAV"/><Relationship Id="rId1" Type="http://schemas.microsoft.com/office/2007/relationships/media" Target="../media/media125.WAV"/><Relationship Id="rId6" Type="http://schemas.openxmlformats.org/officeDocument/2006/relationships/image" Target="../media/image182.png"/><Relationship Id="rId5" Type="http://schemas.openxmlformats.org/officeDocument/2006/relationships/image" Target="../media/image7.png"/><Relationship Id="rId4" Type="http://schemas.openxmlformats.org/officeDocument/2006/relationships/notesSlide" Target="../notesSlides/notesSlide190.xml"/><Relationship Id="rId9" Type="http://schemas.openxmlformats.org/officeDocument/2006/relationships/image" Target="../media/image15.png"/></Relationships>
</file>

<file path=ppt/slides/_rels/slide19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9.wav"/><Relationship Id="rId1" Type="http://schemas.microsoft.com/office/2007/relationships/media" Target="../media/media119.wav"/><Relationship Id="rId6" Type="http://schemas.openxmlformats.org/officeDocument/2006/relationships/image" Target="../media/image183.png"/><Relationship Id="rId5" Type="http://schemas.openxmlformats.org/officeDocument/2006/relationships/image" Target="../media/image7.png"/><Relationship Id="rId4" Type="http://schemas.openxmlformats.org/officeDocument/2006/relationships/notesSlide" Target="../notesSlides/notesSlide191.xml"/><Relationship Id="rId9" Type="http://schemas.openxmlformats.org/officeDocument/2006/relationships/image" Target="../media/image15.png"/></Relationships>
</file>

<file path=ppt/slides/_rels/slide19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6.wav"/><Relationship Id="rId1" Type="http://schemas.microsoft.com/office/2007/relationships/media" Target="../media/media126.wav"/><Relationship Id="rId6" Type="http://schemas.openxmlformats.org/officeDocument/2006/relationships/image" Target="../media/image184.png"/><Relationship Id="rId5" Type="http://schemas.openxmlformats.org/officeDocument/2006/relationships/image" Target="../media/image7.png"/><Relationship Id="rId4" Type="http://schemas.openxmlformats.org/officeDocument/2006/relationships/notesSlide" Target="../notesSlides/notesSlide192.xml"/><Relationship Id="rId9" Type="http://schemas.openxmlformats.org/officeDocument/2006/relationships/image" Target="../media/image15.png"/></Relationships>
</file>

<file path=ppt/slides/_rels/slide19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1.wav"/><Relationship Id="rId1" Type="http://schemas.microsoft.com/office/2007/relationships/media" Target="../media/media121.wav"/><Relationship Id="rId6" Type="http://schemas.openxmlformats.org/officeDocument/2006/relationships/image" Target="../media/image185.png"/><Relationship Id="rId5" Type="http://schemas.openxmlformats.org/officeDocument/2006/relationships/image" Target="../media/image7.png"/><Relationship Id="rId4" Type="http://schemas.openxmlformats.org/officeDocument/2006/relationships/notesSlide" Target="../notesSlides/notesSlide193.xml"/><Relationship Id="rId9" Type="http://schemas.openxmlformats.org/officeDocument/2006/relationships/image" Target="../media/image15.png"/></Relationships>
</file>

<file path=ppt/slides/_rels/slide19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3.wav"/><Relationship Id="rId1" Type="http://schemas.microsoft.com/office/2007/relationships/media" Target="../media/media123.wav"/><Relationship Id="rId6" Type="http://schemas.openxmlformats.org/officeDocument/2006/relationships/image" Target="../media/image186.png"/><Relationship Id="rId5" Type="http://schemas.openxmlformats.org/officeDocument/2006/relationships/image" Target="../media/image7.png"/><Relationship Id="rId4" Type="http://schemas.openxmlformats.org/officeDocument/2006/relationships/notesSlide" Target="../notesSlides/notesSlide194.xml"/><Relationship Id="rId9" Type="http://schemas.openxmlformats.org/officeDocument/2006/relationships/image" Target="../media/image15.png"/></Relationships>
</file>

<file path=ppt/slides/_rels/slide19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7.wav"/><Relationship Id="rId1" Type="http://schemas.microsoft.com/office/2007/relationships/media" Target="../media/media127.wav"/><Relationship Id="rId6" Type="http://schemas.openxmlformats.org/officeDocument/2006/relationships/image" Target="../media/image187.png"/><Relationship Id="rId5" Type="http://schemas.openxmlformats.org/officeDocument/2006/relationships/image" Target="../media/image7.png"/><Relationship Id="rId4" Type="http://schemas.openxmlformats.org/officeDocument/2006/relationships/notesSlide" Target="../notesSlides/notesSlide195.xml"/><Relationship Id="rId9" Type="http://schemas.openxmlformats.org/officeDocument/2006/relationships/image" Target="../media/image15.png"/></Relationships>
</file>

<file path=ppt/slides/_rels/slide19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4.wav"/><Relationship Id="rId1" Type="http://schemas.microsoft.com/office/2007/relationships/media" Target="../media/media124.wav"/><Relationship Id="rId6" Type="http://schemas.openxmlformats.org/officeDocument/2006/relationships/image" Target="../media/image188.png"/><Relationship Id="rId5" Type="http://schemas.openxmlformats.org/officeDocument/2006/relationships/image" Target="../media/image7.png"/><Relationship Id="rId4" Type="http://schemas.openxmlformats.org/officeDocument/2006/relationships/notesSlide" Target="../notesSlides/notesSlide196.xml"/><Relationship Id="rId9" Type="http://schemas.openxmlformats.org/officeDocument/2006/relationships/image" Target="../media/image15.png"/></Relationships>
</file>

<file path=ppt/slides/_rels/slide19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97.xml"/><Relationship Id="rId1" Type="http://schemas.openxmlformats.org/officeDocument/2006/relationships/slideLayout" Target="../slideLayouts/slideLayout1.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 Id="rId9" Type="http://schemas.openxmlformats.org/officeDocument/2006/relationships/image" Target="../media/image4.png"/></Relationships>
</file>

<file path=ppt/slides/_rels/slide19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8.wav"/><Relationship Id="rId1" Type="http://schemas.microsoft.com/office/2007/relationships/media" Target="../media/media128.wav"/><Relationship Id="rId6" Type="http://schemas.openxmlformats.org/officeDocument/2006/relationships/image" Target="../media/image192.png"/><Relationship Id="rId5" Type="http://schemas.openxmlformats.org/officeDocument/2006/relationships/image" Target="../media/image7.png"/><Relationship Id="rId4" Type="http://schemas.openxmlformats.org/officeDocument/2006/relationships/notesSlide" Target="../notesSlides/notesSlide198.xml"/><Relationship Id="rId9" Type="http://schemas.openxmlformats.org/officeDocument/2006/relationships/image" Target="../media/image15.png"/></Relationships>
</file>

<file path=ppt/slides/_rels/slide19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9.wav"/><Relationship Id="rId1" Type="http://schemas.microsoft.com/office/2007/relationships/media" Target="../media/media129.wav"/><Relationship Id="rId6" Type="http://schemas.openxmlformats.org/officeDocument/2006/relationships/image" Target="../media/image193.png"/><Relationship Id="rId5" Type="http://schemas.openxmlformats.org/officeDocument/2006/relationships/image" Target="../media/image7.png"/><Relationship Id="rId4" Type="http://schemas.openxmlformats.org/officeDocument/2006/relationships/notesSlide" Target="../notesSlides/notesSlide199.xml"/><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notesSlide" Target="../notesSlides/notesSlide20.xml"/><Relationship Id="rId9" Type="http://schemas.openxmlformats.org/officeDocument/2006/relationships/image" Target="../media/image15.png"/></Relationships>
</file>

<file path=ppt/slides/_rels/slide20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0.wav"/><Relationship Id="rId1" Type="http://schemas.microsoft.com/office/2007/relationships/media" Target="../media/media130.wav"/><Relationship Id="rId6" Type="http://schemas.openxmlformats.org/officeDocument/2006/relationships/image" Target="../media/image194.png"/><Relationship Id="rId5" Type="http://schemas.openxmlformats.org/officeDocument/2006/relationships/image" Target="../media/image7.png"/><Relationship Id="rId4" Type="http://schemas.openxmlformats.org/officeDocument/2006/relationships/notesSlide" Target="../notesSlides/notesSlide200.xml"/><Relationship Id="rId9" Type="http://schemas.openxmlformats.org/officeDocument/2006/relationships/image" Target="../media/image15.png"/></Relationships>
</file>

<file path=ppt/slides/_rels/slide20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1.wav"/><Relationship Id="rId1" Type="http://schemas.microsoft.com/office/2007/relationships/media" Target="../media/media131.wav"/><Relationship Id="rId6" Type="http://schemas.openxmlformats.org/officeDocument/2006/relationships/image" Target="../media/image195.png"/><Relationship Id="rId5" Type="http://schemas.openxmlformats.org/officeDocument/2006/relationships/image" Target="../media/image7.png"/><Relationship Id="rId4" Type="http://schemas.openxmlformats.org/officeDocument/2006/relationships/notesSlide" Target="../notesSlides/notesSlide201.xml"/><Relationship Id="rId9" Type="http://schemas.openxmlformats.org/officeDocument/2006/relationships/image" Target="../media/image15.png"/></Relationships>
</file>

<file path=ppt/slides/_rels/slide20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02.xml"/><Relationship Id="rId1" Type="http://schemas.openxmlformats.org/officeDocument/2006/relationships/slideLayout" Target="../slideLayouts/slideLayout1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 Id="rId9" Type="http://schemas.openxmlformats.org/officeDocument/2006/relationships/image" Target="../media/image4.png"/></Relationships>
</file>

<file path=ppt/slides/_rels/slide20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20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00.png"/><Relationship Id="rId4" Type="http://schemas.openxmlformats.org/officeDocument/2006/relationships/image" Target="../media/image199.png"/><Relationship Id="rId9" Type="http://schemas.openxmlformats.org/officeDocument/2006/relationships/image" Target="../media/image198.png"/></Relationships>
</file>

<file path=ppt/slides/_rels/slide2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97.png"/></Relationships>
</file>

<file path=ppt/slides/_rels/slide2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2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207.xml.rels><?xml version="1.0" encoding="UTF-8" standalone="yes"?>
<Relationships xmlns="http://schemas.openxmlformats.org/package/2006/relationships"><Relationship Id="rId8" Type="http://schemas.openxmlformats.org/officeDocument/2006/relationships/audio" Target="../media/media135.wav"/><Relationship Id="rId13" Type="http://schemas.openxmlformats.org/officeDocument/2006/relationships/image" Target="../media/image5.png"/><Relationship Id="rId3" Type="http://schemas.microsoft.com/office/2007/relationships/media" Target="../media/media133.wav"/><Relationship Id="rId7" Type="http://schemas.microsoft.com/office/2007/relationships/media" Target="../media/media135.wav"/><Relationship Id="rId12" Type="http://schemas.openxmlformats.org/officeDocument/2006/relationships/image" Target="../media/image8.png"/><Relationship Id="rId2" Type="http://schemas.openxmlformats.org/officeDocument/2006/relationships/audio" Target="../media/media132.wav"/><Relationship Id="rId1" Type="http://schemas.microsoft.com/office/2007/relationships/media" Target="../media/media132.wav"/><Relationship Id="rId6" Type="http://schemas.openxmlformats.org/officeDocument/2006/relationships/audio" Target="../media/media134.wav"/><Relationship Id="rId11" Type="http://schemas.openxmlformats.org/officeDocument/2006/relationships/image" Target="../media/image7.png"/><Relationship Id="rId5" Type="http://schemas.microsoft.com/office/2007/relationships/media" Target="../media/media134.wav"/><Relationship Id="rId10" Type="http://schemas.openxmlformats.org/officeDocument/2006/relationships/notesSlide" Target="../notesSlides/notesSlide207.xml"/><Relationship Id="rId4" Type="http://schemas.openxmlformats.org/officeDocument/2006/relationships/audio" Target="../media/media133.wav"/><Relationship Id="rId9" Type="http://schemas.openxmlformats.org/officeDocument/2006/relationships/slideLayout" Target="../slideLayouts/slideLayout2.xml"/><Relationship Id="rId14" Type="http://schemas.openxmlformats.org/officeDocument/2006/relationships/image" Target="../media/image201.png"/></Relationships>
</file>

<file path=ppt/slides/_rels/slide208.xml.rels><?xml version="1.0" encoding="UTF-8" standalone="yes"?>
<Relationships xmlns="http://schemas.openxmlformats.org/package/2006/relationships"><Relationship Id="rId8" Type="http://schemas.openxmlformats.org/officeDocument/2006/relationships/audio" Target="../media/media139.wav"/><Relationship Id="rId13" Type="http://schemas.openxmlformats.org/officeDocument/2006/relationships/image" Target="../media/image5.png"/><Relationship Id="rId3" Type="http://schemas.microsoft.com/office/2007/relationships/media" Target="../media/media137.wav"/><Relationship Id="rId7" Type="http://schemas.microsoft.com/office/2007/relationships/media" Target="../media/media139.wav"/><Relationship Id="rId12" Type="http://schemas.openxmlformats.org/officeDocument/2006/relationships/image" Target="../media/image8.png"/><Relationship Id="rId2" Type="http://schemas.openxmlformats.org/officeDocument/2006/relationships/audio" Target="../media/media136.wav"/><Relationship Id="rId1" Type="http://schemas.microsoft.com/office/2007/relationships/media" Target="../media/media136.wav"/><Relationship Id="rId6" Type="http://schemas.openxmlformats.org/officeDocument/2006/relationships/audio" Target="../media/media138.wav"/><Relationship Id="rId11" Type="http://schemas.openxmlformats.org/officeDocument/2006/relationships/image" Target="../media/image7.png"/><Relationship Id="rId5" Type="http://schemas.microsoft.com/office/2007/relationships/media" Target="../media/media138.wav"/><Relationship Id="rId10" Type="http://schemas.openxmlformats.org/officeDocument/2006/relationships/notesSlide" Target="../notesSlides/notesSlide208.xml"/><Relationship Id="rId4" Type="http://schemas.openxmlformats.org/officeDocument/2006/relationships/audio" Target="../media/media137.wav"/><Relationship Id="rId9" Type="http://schemas.openxmlformats.org/officeDocument/2006/relationships/slideLayout" Target="../slideLayouts/slideLayout2.xml"/><Relationship Id="rId14" Type="http://schemas.openxmlformats.org/officeDocument/2006/relationships/image" Target="../media/image201.png"/></Relationships>
</file>

<file path=ppt/slides/_rels/slide20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2.png"/><Relationship Id="rId7" Type="http://schemas.openxmlformats.org/officeDocument/2006/relationships/hyperlink" Target="mailto:anacgama@medicina.ufmg.br" TargetMode="External"/><Relationship Id="rId2" Type="http://schemas.openxmlformats.org/officeDocument/2006/relationships/notesSlide" Target="../notesSlides/notesSlide209.xml"/><Relationship Id="rId1" Type="http://schemas.openxmlformats.org/officeDocument/2006/relationships/slideLayout" Target="../slideLayouts/slideLayout1.xml"/><Relationship Id="rId6" Type="http://schemas.openxmlformats.org/officeDocument/2006/relationships/image" Target="../media/image204.png"/><Relationship Id="rId5" Type="http://schemas.openxmlformats.org/officeDocument/2006/relationships/image" Target="../media/image203.png"/><Relationship Id="rId10" Type="http://schemas.openxmlformats.org/officeDocument/2006/relationships/image" Target="../media/image205.png"/><Relationship Id="rId4" Type="http://schemas.openxmlformats.org/officeDocument/2006/relationships/image" Target="../media/image2.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4.jpg"/><Relationship Id="rId5" Type="http://schemas.openxmlformats.org/officeDocument/2006/relationships/image" Target="../media/image7.png"/><Relationship Id="rId4" Type="http://schemas.openxmlformats.org/officeDocument/2006/relationships/notesSlide" Target="../notesSlides/notesSlide21.xml"/><Relationship Id="rId9" Type="http://schemas.openxmlformats.org/officeDocument/2006/relationships/image" Target="../media/image25.png"/></Relationships>
</file>

<file path=ppt/slides/_rels/slide2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2.png"/><Relationship Id="rId7" Type="http://schemas.openxmlformats.org/officeDocument/2006/relationships/hyperlink" Target="mailto:anacgama@medicina.ufmg.br" TargetMode="External"/><Relationship Id="rId2" Type="http://schemas.openxmlformats.org/officeDocument/2006/relationships/notesSlide" Target="../notesSlides/notesSlide210.xml"/><Relationship Id="rId1" Type="http://schemas.openxmlformats.org/officeDocument/2006/relationships/slideLayout" Target="../slideLayouts/slideLayout1.xml"/><Relationship Id="rId6" Type="http://schemas.openxmlformats.org/officeDocument/2006/relationships/image" Target="../media/image204.png"/><Relationship Id="rId5" Type="http://schemas.openxmlformats.org/officeDocument/2006/relationships/image" Target="../media/image203.png"/><Relationship Id="rId10" Type="http://schemas.openxmlformats.org/officeDocument/2006/relationships/image" Target="../media/image205.png"/><Relationship Id="rId4" Type="http://schemas.openxmlformats.org/officeDocument/2006/relationships/image" Target="../media/image2.pn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6.jpg"/><Relationship Id="rId5" Type="http://schemas.openxmlformats.org/officeDocument/2006/relationships/image" Target="../media/image7.png"/><Relationship Id="rId4" Type="http://schemas.openxmlformats.org/officeDocument/2006/relationships/notesSlide" Target="../notesSlides/notesSlide23.xml"/><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7.jpg"/><Relationship Id="rId5" Type="http://schemas.openxmlformats.org/officeDocument/2006/relationships/image" Target="../media/image7.png"/><Relationship Id="rId4" Type="http://schemas.openxmlformats.org/officeDocument/2006/relationships/notesSlide" Target="../notesSlides/notesSlide24.xml"/><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8.jpg"/><Relationship Id="rId5" Type="http://schemas.openxmlformats.org/officeDocument/2006/relationships/image" Target="../media/image7.png"/><Relationship Id="rId4" Type="http://schemas.openxmlformats.org/officeDocument/2006/relationships/notesSlide" Target="../notesSlides/notesSlide26.xml"/><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9.jpg"/><Relationship Id="rId5" Type="http://schemas.openxmlformats.org/officeDocument/2006/relationships/image" Target="../media/image7.png"/><Relationship Id="rId4" Type="http://schemas.openxmlformats.org/officeDocument/2006/relationships/notesSlide" Target="../notesSlides/notesSlide28.xml"/><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jpg"/><Relationship Id="rId5" Type="http://schemas.openxmlformats.org/officeDocument/2006/relationships/image" Target="../media/image7.png"/><Relationship Id="rId4" Type="http://schemas.openxmlformats.org/officeDocument/2006/relationships/notesSlide" Target="../notesSlides/notesSlide30.xml"/><Relationship Id="rId9"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2.jpg"/><Relationship Id="rId5" Type="http://schemas.openxmlformats.org/officeDocument/2006/relationships/image" Target="../media/image7.png"/><Relationship Id="rId4" Type="http://schemas.openxmlformats.org/officeDocument/2006/relationships/notesSlide" Target="../notesSlides/notesSlide31.xml"/><Relationship Id="rId9"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3.jpg"/><Relationship Id="rId5" Type="http://schemas.openxmlformats.org/officeDocument/2006/relationships/image" Target="../media/image7.png"/><Relationship Id="rId4" Type="http://schemas.openxmlformats.org/officeDocument/2006/relationships/notesSlide" Target="../notesSlides/notesSlide32.xml"/><Relationship Id="rId9"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4.jpg"/><Relationship Id="rId5" Type="http://schemas.openxmlformats.org/officeDocument/2006/relationships/image" Target="../media/image7.png"/><Relationship Id="rId4" Type="http://schemas.openxmlformats.org/officeDocument/2006/relationships/notesSlide" Target="../notesSlides/notesSlide33.xml"/><Relationship Id="rId9"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5.jpg"/><Relationship Id="rId5" Type="http://schemas.openxmlformats.org/officeDocument/2006/relationships/image" Target="../media/image7.png"/><Relationship Id="rId4" Type="http://schemas.openxmlformats.org/officeDocument/2006/relationships/notesSlide" Target="../notesSlides/notesSlide34.xml"/><Relationship Id="rId9" Type="http://schemas.openxmlformats.org/officeDocument/2006/relationships/image" Target="../media/image19.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6.jpg"/><Relationship Id="rId5" Type="http://schemas.openxmlformats.org/officeDocument/2006/relationships/image" Target="../media/image7.png"/><Relationship Id="rId4" Type="http://schemas.openxmlformats.org/officeDocument/2006/relationships/notesSlide" Target="../notesSlides/notesSlide35.xml"/><Relationship Id="rId9" Type="http://schemas.openxmlformats.org/officeDocument/2006/relationships/image" Target="../media/image19.pn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7.jpg"/><Relationship Id="rId5" Type="http://schemas.openxmlformats.org/officeDocument/2006/relationships/image" Target="../media/image7.png"/><Relationship Id="rId4" Type="http://schemas.openxmlformats.org/officeDocument/2006/relationships/notesSlide" Target="../notesSlides/notesSlide36.xml"/><Relationship Id="rId9" Type="http://schemas.openxmlformats.org/officeDocument/2006/relationships/image" Target="../media/image38.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9.jpg"/><Relationship Id="rId5" Type="http://schemas.openxmlformats.org/officeDocument/2006/relationships/image" Target="../media/image7.png"/><Relationship Id="rId4" Type="http://schemas.openxmlformats.org/officeDocument/2006/relationships/notesSlide" Target="../notesSlides/notesSlide37.xml"/><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1.jpg"/><Relationship Id="rId5" Type="http://schemas.openxmlformats.org/officeDocument/2006/relationships/image" Target="../media/image7.png"/><Relationship Id="rId4" Type="http://schemas.openxmlformats.org/officeDocument/2006/relationships/notesSlide" Target="../notesSlides/notesSlide38.xml"/><Relationship Id="rId9" Type="http://schemas.openxmlformats.org/officeDocument/2006/relationships/image" Target="../media/image15.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2.jpg"/><Relationship Id="rId5" Type="http://schemas.openxmlformats.org/officeDocument/2006/relationships/image" Target="../media/image7.png"/><Relationship Id="rId4" Type="http://schemas.openxmlformats.org/officeDocument/2006/relationships/notesSlide" Target="../notesSlides/notesSlide39.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43.jpg"/><Relationship Id="rId5" Type="http://schemas.openxmlformats.org/officeDocument/2006/relationships/image" Target="../media/image7.png"/><Relationship Id="rId4" Type="http://schemas.openxmlformats.org/officeDocument/2006/relationships/notesSlide" Target="../notesSlides/notesSlide40.xml"/><Relationship Id="rId9" Type="http://schemas.openxmlformats.org/officeDocument/2006/relationships/image" Target="../media/image17.png"/></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jpg"/><Relationship Id="rId5" Type="http://schemas.openxmlformats.org/officeDocument/2006/relationships/image" Target="../media/image7.png"/><Relationship Id="rId4" Type="http://schemas.openxmlformats.org/officeDocument/2006/relationships/notesSlide" Target="../notesSlides/notesSlide41.xml"/><Relationship Id="rId9" Type="http://schemas.openxmlformats.org/officeDocument/2006/relationships/image" Target="../media/image19.pn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44.jpg"/><Relationship Id="rId5" Type="http://schemas.openxmlformats.org/officeDocument/2006/relationships/image" Target="../media/image7.png"/><Relationship Id="rId4" Type="http://schemas.openxmlformats.org/officeDocument/2006/relationships/notesSlide" Target="../notesSlides/notesSlide42.xml"/><Relationship Id="rId9" Type="http://schemas.openxmlformats.org/officeDocument/2006/relationships/image" Target="../media/image19.png"/></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4.jpg"/><Relationship Id="rId5" Type="http://schemas.openxmlformats.org/officeDocument/2006/relationships/image" Target="../media/image7.png"/><Relationship Id="rId4" Type="http://schemas.openxmlformats.org/officeDocument/2006/relationships/notesSlide" Target="../notesSlides/notesSlide43.xml"/><Relationship Id="rId9"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46.jpg"/><Relationship Id="rId5" Type="http://schemas.openxmlformats.org/officeDocument/2006/relationships/image" Target="../media/image7.png"/><Relationship Id="rId4" Type="http://schemas.openxmlformats.org/officeDocument/2006/relationships/notesSlide" Target="../notesSlides/notesSlide44.xml"/><Relationship Id="rId9" Type="http://schemas.openxmlformats.org/officeDocument/2006/relationships/image" Target="../media/image15.png"/></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47.jpg"/><Relationship Id="rId5" Type="http://schemas.openxmlformats.org/officeDocument/2006/relationships/image" Target="../media/image7.png"/><Relationship Id="rId4" Type="http://schemas.openxmlformats.org/officeDocument/2006/relationships/notesSlide" Target="../notesSlides/notesSlide45.xml"/><Relationship Id="rId9" Type="http://schemas.openxmlformats.org/officeDocument/2006/relationships/image" Target="../media/image15.png"/></Relationships>
</file>

<file path=ppt/slides/_rels/slide4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notesSlide" Target="../notesSlides/notesSlide46.xml"/><Relationship Id="rId9" Type="http://schemas.openxmlformats.org/officeDocument/2006/relationships/image" Target="../media/image15.png"/></Relationships>
</file>

<file path=ppt/slides/_rels/slide4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49.png"/><Relationship Id="rId5" Type="http://schemas.openxmlformats.org/officeDocument/2006/relationships/image" Target="../media/image7.png"/><Relationship Id="rId4" Type="http://schemas.openxmlformats.org/officeDocument/2006/relationships/notesSlide" Target="../notesSlides/notesSlide47.xml"/><Relationship Id="rId9" Type="http://schemas.openxmlformats.org/officeDocument/2006/relationships/image" Target="../media/image15.png"/></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50.png"/><Relationship Id="rId5" Type="http://schemas.openxmlformats.org/officeDocument/2006/relationships/image" Target="../media/image7.png"/><Relationship Id="rId4" Type="http://schemas.openxmlformats.org/officeDocument/2006/relationships/notesSlide" Target="../notesSlides/notesSlide48.xml"/><Relationship Id="rId9" Type="http://schemas.openxmlformats.org/officeDocument/2006/relationships/image" Target="../media/image15.png"/></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8.jpg"/><Relationship Id="rId5" Type="http://schemas.openxmlformats.org/officeDocument/2006/relationships/image" Target="../media/image7.png"/><Relationship Id="rId4" Type="http://schemas.openxmlformats.org/officeDocument/2006/relationships/notesSlide" Target="../notesSlides/notesSlide49.xml"/><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51.jpg"/><Relationship Id="rId5" Type="http://schemas.openxmlformats.org/officeDocument/2006/relationships/image" Target="../media/image7.png"/><Relationship Id="rId4" Type="http://schemas.openxmlformats.org/officeDocument/2006/relationships/notesSlide" Target="../notesSlides/notesSlide50.xml"/><Relationship Id="rId9" Type="http://schemas.openxmlformats.org/officeDocument/2006/relationships/image" Target="../media/image15.png"/></Relationships>
</file>

<file path=ppt/slides/_rels/slide5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52.jpg"/><Relationship Id="rId5" Type="http://schemas.openxmlformats.org/officeDocument/2006/relationships/image" Target="../media/image7.png"/><Relationship Id="rId4" Type="http://schemas.openxmlformats.org/officeDocument/2006/relationships/notesSlide" Target="../notesSlides/notesSlide51.xml"/><Relationship Id="rId9" Type="http://schemas.openxmlformats.org/officeDocument/2006/relationships/image" Target="../media/image30.png"/></Relationships>
</file>

<file path=ppt/slides/_rels/slide5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53.jpg"/><Relationship Id="rId5" Type="http://schemas.openxmlformats.org/officeDocument/2006/relationships/image" Target="../media/image7.png"/><Relationship Id="rId4" Type="http://schemas.openxmlformats.org/officeDocument/2006/relationships/notesSlide" Target="../notesSlides/notesSlide52.xml"/><Relationship Id="rId9" Type="http://schemas.openxmlformats.org/officeDocument/2006/relationships/image" Target="../media/image30.png"/></Relationships>
</file>

<file path=ppt/slides/_rels/slide5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54.jpg"/><Relationship Id="rId5" Type="http://schemas.openxmlformats.org/officeDocument/2006/relationships/image" Target="../media/image7.png"/><Relationship Id="rId4" Type="http://schemas.openxmlformats.org/officeDocument/2006/relationships/notesSlide" Target="../notesSlides/notesSlide53.xml"/><Relationship Id="rId9" Type="http://schemas.openxmlformats.org/officeDocument/2006/relationships/image" Target="../media/image30.png"/></Relationships>
</file>

<file path=ppt/slides/_rels/slide5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55.jpg"/><Relationship Id="rId5" Type="http://schemas.openxmlformats.org/officeDocument/2006/relationships/image" Target="../media/image7.png"/><Relationship Id="rId4" Type="http://schemas.openxmlformats.org/officeDocument/2006/relationships/notesSlide" Target="../notesSlides/notesSlide54.xml"/><Relationship Id="rId9" Type="http://schemas.openxmlformats.org/officeDocument/2006/relationships/image" Target="../media/image30.png"/></Relationships>
</file>

<file path=ppt/slides/_rels/slide5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56.jpg"/><Relationship Id="rId5" Type="http://schemas.openxmlformats.org/officeDocument/2006/relationships/image" Target="../media/image7.png"/><Relationship Id="rId4" Type="http://schemas.openxmlformats.org/officeDocument/2006/relationships/notesSlide" Target="../notesSlides/notesSlide55.xml"/><Relationship Id="rId9" Type="http://schemas.openxmlformats.org/officeDocument/2006/relationships/image" Target="../media/image15.png"/></Relationships>
</file>

<file path=ppt/slides/_rels/slide5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57.jpg"/><Relationship Id="rId5" Type="http://schemas.openxmlformats.org/officeDocument/2006/relationships/image" Target="../media/image7.png"/><Relationship Id="rId4" Type="http://schemas.openxmlformats.org/officeDocument/2006/relationships/notesSlide" Target="../notesSlides/notesSlide56.xml"/><Relationship Id="rId9" Type="http://schemas.openxmlformats.org/officeDocument/2006/relationships/image" Target="../media/image15.png"/></Relationships>
</file>

<file path=ppt/slides/_rels/slide5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58.jpg"/><Relationship Id="rId5" Type="http://schemas.openxmlformats.org/officeDocument/2006/relationships/image" Target="../media/image7.png"/><Relationship Id="rId4" Type="http://schemas.openxmlformats.org/officeDocument/2006/relationships/notesSlide" Target="../notesSlides/notesSlide57.xml"/><Relationship Id="rId9" Type="http://schemas.openxmlformats.org/officeDocument/2006/relationships/image" Target="../media/image15.png"/></Relationships>
</file>

<file path=ppt/slides/_rels/slide5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59.jpg"/><Relationship Id="rId5" Type="http://schemas.openxmlformats.org/officeDocument/2006/relationships/image" Target="../media/image7.png"/><Relationship Id="rId4" Type="http://schemas.openxmlformats.org/officeDocument/2006/relationships/notesSlide" Target="../notesSlides/notesSlide58.xml"/><Relationship Id="rId9" Type="http://schemas.openxmlformats.org/officeDocument/2006/relationships/image" Target="../media/image15.png"/></Relationships>
</file>

<file path=ppt/slides/_rels/slide5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60.jpg"/><Relationship Id="rId5" Type="http://schemas.openxmlformats.org/officeDocument/2006/relationships/image" Target="../media/image7.png"/><Relationship Id="rId4" Type="http://schemas.openxmlformats.org/officeDocument/2006/relationships/notesSlide" Target="../notesSlides/notesSlide59.xml"/><Relationship Id="rId9"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openxmlformats.org/officeDocument/2006/relationships/hyperlink" Target="file:///C:\Users\Ana\Desktop\Arquivos%20Tutoriais%20FINAIS\Tutorial%20Ac&#250;stica%202021\Representacao%20Tridimensional%20-%20600x450.exe" TargetMode="External"/><Relationship Id="rId2" Type="http://schemas.openxmlformats.org/officeDocument/2006/relationships/slideLayout" Target="../slideLayouts/slideLayout13.xml"/><Relationship Id="rId1" Type="http://schemas.openxmlformats.org/officeDocument/2006/relationships/control" Target="../activeX/activeX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62.jpg"/><Relationship Id="rId5" Type="http://schemas.openxmlformats.org/officeDocument/2006/relationships/image" Target="../media/image7.png"/><Relationship Id="rId4" Type="http://schemas.openxmlformats.org/officeDocument/2006/relationships/notesSlide" Target="../notesSlides/notesSlide60.xml"/><Relationship Id="rId9" Type="http://schemas.openxmlformats.org/officeDocument/2006/relationships/image" Target="../media/image30.png"/></Relationships>
</file>

<file path=ppt/slides/_rels/slide6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notesSlide" Target="../notesSlides/notesSlide61.xml"/><Relationship Id="rId9" Type="http://schemas.openxmlformats.org/officeDocument/2006/relationships/image" Target="../media/image15.png"/></Relationships>
</file>

<file path=ppt/slides/_rels/slide6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63.jpg"/><Relationship Id="rId5" Type="http://schemas.openxmlformats.org/officeDocument/2006/relationships/image" Target="../media/image7.png"/><Relationship Id="rId4" Type="http://schemas.openxmlformats.org/officeDocument/2006/relationships/notesSlide" Target="../notesSlides/notesSlide62.xml"/><Relationship Id="rId9" Type="http://schemas.openxmlformats.org/officeDocument/2006/relationships/image" Target="../media/image15.png"/></Relationships>
</file>

<file path=ppt/slides/_rels/slide6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64.jpg"/><Relationship Id="rId5" Type="http://schemas.openxmlformats.org/officeDocument/2006/relationships/image" Target="../media/image7.png"/><Relationship Id="rId4" Type="http://schemas.openxmlformats.org/officeDocument/2006/relationships/notesSlide" Target="../notesSlides/notesSlide63.xml"/><Relationship Id="rId9" Type="http://schemas.openxmlformats.org/officeDocument/2006/relationships/image" Target="../media/image15.png"/></Relationships>
</file>

<file path=ppt/slides/_rels/slide6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65.jpg"/><Relationship Id="rId5" Type="http://schemas.openxmlformats.org/officeDocument/2006/relationships/image" Target="../media/image7.png"/><Relationship Id="rId4" Type="http://schemas.openxmlformats.org/officeDocument/2006/relationships/notesSlide" Target="../notesSlides/notesSlide64.xml"/><Relationship Id="rId9" Type="http://schemas.openxmlformats.org/officeDocument/2006/relationships/image" Target="../media/image15.png"/></Relationships>
</file>

<file path=ppt/slides/_rels/slide6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66.jpg"/><Relationship Id="rId5" Type="http://schemas.openxmlformats.org/officeDocument/2006/relationships/image" Target="../media/image7.png"/><Relationship Id="rId4" Type="http://schemas.openxmlformats.org/officeDocument/2006/relationships/notesSlide" Target="../notesSlides/notesSlide65.xml"/><Relationship Id="rId9" Type="http://schemas.openxmlformats.org/officeDocument/2006/relationships/image" Target="../media/image15.png"/></Relationships>
</file>

<file path=ppt/slides/_rels/slide6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67.jpg"/><Relationship Id="rId5" Type="http://schemas.openxmlformats.org/officeDocument/2006/relationships/image" Target="../media/image7.png"/><Relationship Id="rId4" Type="http://schemas.openxmlformats.org/officeDocument/2006/relationships/notesSlide" Target="../notesSlides/notesSlide66.xml"/><Relationship Id="rId9" Type="http://schemas.openxmlformats.org/officeDocument/2006/relationships/image" Target="../media/image15.png"/></Relationships>
</file>

<file path=ppt/slides/_rels/slide6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68.png"/><Relationship Id="rId5" Type="http://schemas.openxmlformats.org/officeDocument/2006/relationships/image" Target="../media/image7.png"/><Relationship Id="rId4" Type="http://schemas.openxmlformats.org/officeDocument/2006/relationships/notesSlide" Target="../notesSlides/notesSlide67.xml"/><Relationship Id="rId9" Type="http://schemas.openxmlformats.org/officeDocument/2006/relationships/image" Target="../media/image15.png"/></Relationships>
</file>

<file path=ppt/slides/_rels/slide6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69.png"/><Relationship Id="rId5" Type="http://schemas.openxmlformats.org/officeDocument/2006/relationships/image" Target="../media/image7.png"/><Relationship Id="rId4" Type="http://schemas.openxmlformats.org/officeDocument/2006/relationships/notesSlide" Target="../notesSlides/notesSlide68.xml"/><Relationship Id="rId9" Type="http://schemas.openxmlformats.org/officeDocument/2006/relationships/image" Target="../media/image15.png"/></Relationships>
</file>

<file path=ppt/slides/_rels/slide6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1.jpg"/><Relationship Id="rId5" Type="http://schemas.openxmlformats.org/officeDocument/2006/relationships/image" Target="../media/image7.png"/><Relationship Id="rId4" Type="http://schemas.openxmlformats.org/officeDocument/2006/relationships/notesSlide" Target="../notesSlides/notesSlide69.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1.jpg"/></Relationships>
</file>

<file path=ppt/slides/_rels/slide7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70.jpg"/><Relationship Id="rId5" Type="http://schemas.openxmlformats.org/officeDocument/2006/relationships/image" Target="../media/image7.png"/><Relationship Id="rId4" Type="http://schemas.openxmlformats.org/officeDocument/2006/relationships/notesSlide" Target="../notesSlides/notesSlide70.xml"/><Relationship Id="rId9" Type="http://schemas.openxmlformats.org/officeDocument/2006/relationships/image" Target="../media/image15.png"/></Relationships>
</file>

<file path=ppt/slides/_rels/slide7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71.jpg"/><Relationship Id="rId5" Type="http://schemas.openxmlformats.org/officeDocument/2006/relationships/image" Target="../media/image7.png"/><Relationship Id="rId4" Type="http://schemas.openxmlformats.org/officeDocument/2006/relationships/notesSlide" Target="../notesSlides/notesSlide71.xml"/><Relationship Id="rId9" Type="http://schemas.openxmlformats.org/officeDocument/2006/relationships/image" Target="../media/image15.png"/></Relationships>
</file>

<file path=ppt/slides/_rels/slide7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72.jpg"/><Relationship Id="rId5" Type="http://schemas.openxmlformats.org/officeDocument/2006/relationships/image" Target="../media/image7.png"/><Relationship Id="rId4" Type="http://schemas.openxmlformats.org/officeDocument/2006/relationships/notesSlide" Target="../notesSlides/notesSlide72.xml"/><Relationship Id="rId9" Type="http://schemas.openxmlformats.org/officeDocument/2006/relationships/image" Target="../media/image15.png"/></Relationships>
</file>

<file path=ppt/slides/_rels/slide7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image" Target="../media/image73.jpg"/><Relationship Id="rId5" Type="http://schemas.openxmlformats.org/officeDocument/2006/relationships/image" Target="../media/image7.png"/><Relationship Id="rId4" Type="http://schemas.openxmlformats.org/officeDocument/2006/relationships/notesSlide" Target="../notesSlides/notesSlide73.xml"/><Relationship Id="rId9" Type="http://schemas.openxmlformats.org/officeDocument/2006/relationships/image" Target="../media/image15.png"/></Relationships>
</file>

<file path=ppt/slides/_rels/slide7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7.jpg"/><Relationship Id="rId5" Type="http://schemas.openxmlformats.org/officeDocument/2006/relationships/image" Target="../media/image7.png"/><Relationship Id="rId4" Type="http://schemas.openxmlformats.org/officeDocument/2006/relationships/notesSlide" Target="../notesSlides/notesSlide74.xml"/><Relationship Id="rId9" Type="http://schemas.openxmlformats.org/officeDocument/2006/relationships/image" Target="../media/image15.png"/></Relationships>
</file>

<file path=ppt/slides/_rels/slide7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74.jpg"/><Relationship Id="rId5" Type="http://schemas.openxmlformats.org/officeDocument/2006/relationships/image" Target="../media/image7.png"/><Relationship Id="rId4" Type="http://schemas.openxmlformats.org/officeDocument/2006/relationships/notesSlide" Target="../notesSlides/notesSlide75.xml"/><Relationship Id="rId9" Type="http://schemas.openxmlformats.org/officeDocument/2006/relationships/image" Target="../media/image15.png"/></Relationships>
</file>

<file path=ppt/slides/_rels/slide7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75.jpg"/><Relationship Id="rId5" Type="http://schemas.openxmlformats.org/officeDocument/2006/relationships/image" Target="../media/image7.png"/><Relationship Id="rId4" Type="http://schemas.openxmlformats.org/officeDocument/2006/relationships/notesSlide" Target="../notesSlides/notesSlide76.xml"/><Relationship Id="rId9" Type="http://schemas.openxmlformats.org/officeDocument/2006/relationships/image" Target="../media/image15.png"/></Relationships>
</file>

<file path=ppt/slides/_rels/slide7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76.jpg"/><Relationship Id="rId5" Type="http://schemas.openxmlformats.org/officeDocument/2006/relationships/image" Target="../media/image7.png"/><Relationship Id="rId4" Type="http://schemas.openxmlformats.org/officeDocument/2006/relationships/notesSlide" Target="../notesSlides/notesSlide77.xml"/><Relationship Id="rId9" Type="http://schemas.openxmlformats.org/officeDocument/2006/relationships/image" Target="../media/image15.png"/></Relationships>
</file>

<file path=ppt/slides/_rels/slide7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2.jpg"/><Relationship Id="rId5" Type="http://schemas.openxmlformats.org/officeDocument/2006/relationships/image" Target="../media/image7.png"/><Relationship Id="rId4" Type="http://schemas.openxmlformats.org/officeDocument/2006/relationships/notesSlide" Target="../notesSlides/notesSlide78.xml"/><Relationship Id="rId9" Type="http://schemas.openxmlformats.org/officeDocument/2006/relationships/image" Target="../media/image15.png"/></Relationships>
</file>

<file path=ppt/slides/_rels/slide7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4.wav"/><Relationship Id="rId1" Type="http://schemas.microsoft.com/office/2007/relationships/media" Target="../media/media54.wav"/><Relationship Id="rId6" Type="http://schemas.openxmlformats.org/officeDocument/2006/relationships/image" Target="../media/image77.jpg"/><Relationship Id="rId5" Type="http://schemas.openxmlformats.org/officeDocument/2006/relationships/image" Target="../media/image7.png"/><Relationship Id="rId4" Type="http://schemas.openxmlformats.org/officeDocument/2006/relationships/notesSlide" Target="../notesSlides/notesSlide79.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78.jpg"/><Relationship Id="rId5" Type="http://schemas.openxmlformats.org/officeDocument/2006/relationships/image" Target="../media/image7.png"/><Relationship Id="rId4" Type="http://schemas.openxmlformats.org/officeDocument/2006/relationships/notesSlide" Target="../notesSlides/notesSlide80.xml"/><Relationship Id="rId9" Type="http://schemas.openxmlformats.org/officeDocument/2006/relationships/image" Target="../media/image15.png"/></Relationships>
</file>

<file path=ppt/slides/_rels/slide8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6.wav"/><Relationship Id="rId1" Type="http://schemas.microsoft.com/office/2007/relationships/media" Target="../media/media56.wav"/><Relationship Id="rId6" Type="http://schemas.openxmlformats.org/officeDocument/2006/relationships/image" Target="../media/image79.jpg"/><Relationship Id="rId5" Type="http://schemas.openxmlformats.org/officeDocument/2006/relationships/image" Target="../media/image7.png"/><Relationship Id="rId4" Type="http://schemas.openxmlformats.org/officeDocument/2006/relationships/notesSlide" Target="../notesSlides/notesSlide81.xml"/><Relationship Id="rId9" Type="http://schemas.openxmlformats.org/officeDocument/2006/relationships/image" Target="../media/image15.png"/></Relationships>
</file>

<file path=ppt/slides/_rels/slide8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7.WAV"/><Relationship Id="rId1" Type="http://schemas.microsoft.com/office/2007/relationships/media" Target="../media/media57.WAV"/><Relationship Id="rId6" Type="http://schemas.openxmlformats.org/officeDocument/2006/relationships/image" Target="../media/image80.jpg"/><Relationship Id="rId5" Type="http://schemas.openxmlformats.org/officeDocument/2006/relationships/image" Target="../media/image7.png"/><Relationship Id="rId4" Type="http://schemas.openxmlformats.org/officeDocument/2006/relationships/notesSlide" Target="../notesSlides/notesSlide82.xml"/><Relationship Id="rId9" Type="http://schemas.openxmlformats.org/officeDocument/2006/relationships/image" Target="../media/image81.png"/></Relationships>
</file>

<file path=ppt/slides/_rels/slide8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8.wav"/><Relationship Id="rId1" Type="http://schemas.microsoft.com/office/2007/relationships/media" Target="../media/media58.wav"/><Relationship Id="rId6" Type="http://schemas.openxmlformats.org/officeDocument/2006/relationships/image" Target="../media/image82.jpg"/><Relationship Id="rId5" Type="http://schemas.openxmlformats.org/officeDocument/2006/relationships/image" Target="../media/image7.png"/><Relationship Id="rId4" Type="http://schemas.openxmlformats.org/officeDocument/2006/relationships/notesSlide" Target="../notesSlides/notesSlide83.xml"/><Relationship Id="rId9" Type="http://schemas.openxmlformats.org/officeDocument/2006/relationships/image" Target="../media/image15.png"/></Relationships>
</file>

<file path=ppt/slides/_rels/slide8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9.WAV"/><Relationship Id="rId1" Type="http://schemas.microsoft.com/office/2007/relationships/media" Target="../media/media59.WAV"/><Relationship Id="rId6" Type="http://schemas.openxmlformats.org/officeDocument/2006/relationships/image" Target="../media/image83.jpg"/><Relationship Id="rId5" Type="http://schemas.openxmlformats.org/officeDocument/2006/relationships/image" Target="../media/image7.png"/><Relationship Id="rId4" Type="http://schemas.openxmlformats.org/officeDocument/2006/relationships/notesSlide" Target="../notesSlides/notesSlide84.xml"/><Relationship Id="rId9" Type="http://schemas.openxmlformats.org/officeDocument/2006/relationships/image" Target="../media/image84.png"/></Relationships>
</file>

<file path=ppt/slides/_rels/slide8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0.wav"/><Relationship Id="rId1" Type="http://schemas.microsoft.com/office/2007/relationships/media" Target="../media/media60.wav"/><Relationship Id="rId6" Type="http://schemas.openxmlformats.org/officeDocument/2006/relationships/image" Target="../media/image85.jpg"/><Relationship Id="rId5" Type="http://schemas.openxmlformats.org/officeDocument/2006/relationships/image" Target="../media/image7.png"/><Relationship Id="rId4" Type="http://schemas.openxmlformats.org/officeDocument/2006/relationships/notesSlide" Target="../notesSlides/notesSlide85.xml"/><Relationship Id="rId9" Type="http://schemas.openxmlformats.org/officeDocument/2006/relationships/image" Target="../media/image15.png"/></Relationships>
</file>

<file path=ppt/slides/_rels/slide8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86.jpg"/><Relationship Id="rId5" Type="http://schemas.openxmlformats.org/officeDocument/2006/relationships/image" Target="../media/image7.png"/><Relationship Id="rId4" Type="http://schemas.openxmlformats.org/officeDocument/2006/relationships/notesSlide" Target="../notesSlides/notesSlide86.xml"/><Relationship Id="rId9" Type="http://schemas.openxmlformats.org/officeDocument/2006/relationships/image" Target="../media/image15.png"/></Relationships>
</file>

<file path=ppt/slides/_rels/slide8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87.png"/><Relationship Id="rId5" Type="http://schemas.openxmlformats.org/officeDocument/2006/relationships/image" Target="../media/image7.png"/><Relationship Id="rId4" Type="http://schemas.openxmlformats.org/officeDocument/2006/relationships/notesSlide" Target="../notesSlides/notesSlide87.xml"/><Relationship Id="rId9" Type="http://schemas.openxmlformats.org/officeDocument/2006/relationships/image" Target="../media/image15.png"/></Relationships>
</file>

<file path=ppt/slides/_rels/slide8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1.wav"/><Relationship Id="rId1" Type="http://schemas.microsoft.com/office/2007/relationships/media" Target="../media/media61.wav"/><Relationship Id="rId6" Type="http://schemas.openxmlformats.org/officeDocument/2006/relationships/image" Target="../media/image88.jpg"/><Relationship Id="rId5" Type="http://schemas.openxmlformats.org/officeDocument/2006/relationships/image" Target="../media/image7.png"/><Relationship Id="rId4" Type="http://schemas.openxmlformats.org/officeDocument/2006/relationships/notesSlide" Target="../notesSlides/notesSlide88.xml"/><Relationship Id="rId9" Type="http://schemas.openxmlformats.org/officeDocument/2006/relationships/image" Target="../media/image15.png"/></Relationships>
</file>

<file path=ppt/slides/_rels/slide8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2.wav"/><Relationship Id="rId1" Type="http://schemas.microsoft.com/office/2007/relationships/media" Target="../media/media62.wav"/><Relationship Id="rId6" Type="http://schemas.openxmlformats.org/officeDocument/2006/relationships/image" Target="../media/image89.png"/><Relationship Id="rId5" Type="http://schemas.openxmlformats.org/officeDocument/2006/relationships/image" Target="../media/image7.png"/><Relationship Id="rId4" Type="http://schemas.openxmlformats.org/officeDocument/2006/relationships/notesSlide" Target="../notesSlides/notesSlide89.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3.wav"/><Relationship Id="rId1" Type="http://schemas.microsoft.com/office/2007/relationships/media" Target="../media/media63.wav"/><Relationship Id="rId6" Type="http://schemas.openxmlformats.org/officeDocument/2006/relationships/image" Target="../media/image90.jpg"/><Relationship Id="rId5" Type="http://schemas.openxmlformats.org/officeDocument/2006/relationships/image" Target="../media/image7.png"/><Relationship Id="rId4" Type="http://schemas.openxmlformats.org/officeDocument/2006/relationships/notesSlide" Target="../notesSlides/notesSlide90.xml"/><Relationship Id="rId9" Type="http://schemas.openxmlformats.org/officeDocument/2006/relationships/image" Target="../media/image15.png"/></Relationships>
</file>

<file path=ppt/slides/_rels/slide9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4.wav"/><Relationship Id="rId1" Type="http://schemas.microsoft.com/office/2007/relationships/media" Target="../media/media64.wav"/><Relationship Id="rId6" Type="http://schemas.openxmlformats.org/officeDocument/2006/relationships/image" Target="../media/image91.jpg"/><Relationship Id="rId5" Type="http://schemas.openxmlformats.org/officeDocument/2006/relationships/image" Target="../media/image7.png"/><Relationship Id="rId4" Type="http://schemas.openxmlformats.org/officeDocument/2006/relationships/notesSlide" Target="../notesSlides/notesSlide91.xml"/><Relationship Id="rId9" Type="http://schemas.openxmlformats.org/officeDocument/2006/relationships/image" Target="../media/image15.png"/></Relationships>
</file>

<file path=ppt/slides/_rels/slide9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92.png"/><Relationship Id="rId5" Type="http://schemas.openxmlformats.org/officeDocument/2006/relationships/image" Target="../media/image7.png"/><Relationship Id="rId4" Type="http://schemas.openxmlformats.org/officeDocument/2006/relationships/notesSlide" Target="../notesSlides/notesSlide92.xml"/><Relationship Id="rId9" Type="http://schemas.openxmlformats.org/officeDocument/2006/relationships/image" Target="../media/image15.png"/></Relationships>
</file>

<file path=ppt/slides/_rels/slide9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5.wav"/><Relationship Id="rId1" Type="http://schemas.microsoft.com/office/2007/relationships/media" Target="../media/media65.wav"/><Relationship Id="rId6" Type="http://schemas.openxmlformats.org/officeDocument/2006/relationships/image" Target="../media/image70.jpg"/><Relationship Id="rId5" Type="http://schemas.openxmlformats.org/officeDocument/2006/relationships/image" Target="../media/image7.png"/><Relationship Id="rId4" Type="http://schemas.openxmlformats.org/officeDocument/2006/relationships/notesSlide" Target="../notesSlides/notesSlide93.xml"/><Relationship Id="rId9" Type="http://schemas.openxmlformats.org/officeDocument/2006/relationships/image" Target="../media/image15.png"/></Relationships>
</file>

<file path=ppt/slides/_rels/slide9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4.jpg"/><Relationship Id="rId5" Type="http://schemas.openxmlformats.org/officeDocument/2006/relationships/image" Target="../media/image7.png"/><Relationship Id="rId4" Type="http://schemas.openxmlformats.org/officeDocument/2006/relationships/notesSlide" Target="../notesSlides/notesSlide94.xml"/><Relationship Id="rId9" Type="http://schemas.openxmlformats.org/officeDocument/2006/relationships/image" Target="../media/image30.png"/></Relationships>
</file>

<file path=ppt/slides/_rels/slide9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6.wav"/><Relationship Id="rId1" Type="http://schemas.microsoft.com/office/2007/relationships/media" Target="../media/media66.wav"/><Relationship Id="rId6" Type="http://schemas.openxmlformats.org/officeDocument/2006/relationships/image" Target="../media/image93.jpg"/><Relationship Id="rId5" Type="http://schemas.openxmlformats.org/officeDocument/2006/relationships/image" Target="../media/image7.png"/><Relationship Id="rId4" Type="http://schemas.openxmlformats.org/officeDocument/2006/relationships/notesSlide" Target="../notesSlides/notesSlide95.xml"/><Relationship Id="rId9" Type="http://schemas.openxmlformats.org/officeDocument/2006/relationships/image" Target="../media/image15.png"/></Relationships>
</file>

<file path=ppt/slides/_rels/slide9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7.wav"/><Relationship Id="rId1" Type="http://schemas.microsoft.com/office/2007/relationships/media" Target="../media/media67.wav"/><Relationship Id="rId6" Type="http://schemas.openxmlformats.org/officeDocument/2006/relationships/image" Target="../media/image94.jpg"/><Relationship Id="rId5" Type="http://schemas.openxmlformats.org/officeDocument/2006/relationships/image" Target="../media/image7.png"/><Relationship Id="rId4" Type="http://schemas.openxmlformats.org/officeDocument/2006/relationships/notesSlide" Target="../notesSlides/notesSlide96.xml"/><Relationship Id="rId9" Type="http://schemas.openxmlformats.org/officeDocument/2006/relationships/image" Target="../media/image15.png"/></Relationships>
</file>

<file path=ppt/slides/_rels/slide9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8.wav"/><Relationship Id="rId1" Type="http://schemas.microsoft.com/office/2007/relationships/media" Target="../media/media68.wav"/><Relationship Id="rId6" Type="http://schemas.openxmlformats.org/officeDocument/2006/relationships/image" Target="../media/image95.jpg"/><Relationship Id="rId5" Type="http://schemas.openxmlformats.org/officeDocument/2006/relationships/image" Target="../media/image7.png"/><Relationship Id="rId4" Type="http://schemas.openxmlformats.org/officeDocument/2006/relationships/notesSlide" Target="../notesSlides/notesSlide97.xml"/><Relationship Id="rId9" Type="http://schemas.openxmlformats.org/officeDocument/2006/relationships/image" Target="../media/image15.png"/></Relationships>
</file>

<file path=ppt/slides/_rels/slide9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9.wav"/><Relationship Id="rId1" Type="http://schemas.microsoft.com/office/2007/relationships/media" Target="../media/media69.wav"/><Relationship Id="rId6" Type="http://schemas.openxmlformats.org/officeDocument/2006/relationships/image" Target="../media/image96.jpg"/><Relationship Id="rId5" Type="http://schemas.openxmlformats.org/officeDocument/2006/relationships/image" Target="../media/image7.png"/><Relationship Id="rId4" Type="http://schemas.openxmlformats.org/officeDocument/2006/relationships/notesSlide" Target="../notesSlides/notesSlide98.xml"/><Relationship Id="rId9" Type="http://schemas.openxmlformats.org/officeDocument/2006/relationships/image" Target="../media/image15.png"/></Relationships>
</file>

<file path=ppt/slides/_rels/slide9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0.wav"/><Relationship Id="rId1" Type="http://schemas.microsoft.com/office/2007/relationships/media" Target="../media/media70.wav"/><Relationship Id="rId6" Type="http://schemas.openxmlformats.org/officeDocument/2006/relationships/image" Target="../media/image97.jpg"/><Relationship Id="rId5" Type="http://schemas.openxmlformats.org/officeDocument/2006/relationships/image" Target="../media/image7.png"/><Relationship Id="rId4" Type="http://schemas.openxmlformats.org/officeDocument/2006/relationships/notesSlide" Target="../notesSlides/notesSlide99.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gd7d5b4c820_2_75"/>
          <p:cNvPicPr preferRelativeResize="0"/>
          <p:nvPr/>
        </p:nvPicPr>
        <p:blipFill rotWithShape="1">
          <a:blip r:embed="rId3">
            <a:alphaModFix/>
          </a:blip>
          <a:srcRect/>
          <a:stretch/>
        </p:blipFill>
        <p:spPr>
          <a:xfrm>
            <a:off x="-109182" y="-23657"/>
            <a:ext cx="9253182" cy="6881657"/>
          </a:xfrm>
          <a:prstGeom prst="rect">
            <a:avLst/>
          </a:prstGeom>
          <a:noFill/>
          <a:ln>
            <a:noFill/>
          </a:ln>
        </p:spPr>
      </p:pic>
      <p:sp>
        <p:nvSpPr>
          <p:cNvPr id="168" name="Google Shape;168;gd7d5b4c820_2_75"/>
          <p:cNvSpPr txBox="1">
            <a:spLocks noGrp="1"/>
          </p:cNvSpPr>
          <p:nvPr>
            <p:ph type="ctrTitle"/>
          </p:nvPr>
        </p:nvSpPr>
        <p:spPr>
          <a:xfrm>
            <a:off x="636490" y="2493898"/>
            <a:ext cx="7772400" cy="129698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05867"/>
              </a:buClr>
              <a:buSzPts val="4400"/>
              <a:buFont typeface="Arial Black"/>
              <a:buNone/>
            </a:pPr>
            <a:r>
              <a:rPr lang="pt-BR" sz="3300" dirty="0">
                <a:solidFill>
                  <a:srgbClr val="205867"/>
                </a:solidFill>
                <a:latin typeface="Arial Black"/>
                <a:ea typeface="Arial Black"/>
                <a:cs typeface="Arial Black"/>
                <a:sym typeface="Arial Black"/>
              </a:rPr>
              <a:t>TUTORIAL PARA ANÁLISE DE </a:t>
            </a:r>
            <a:br>
              <a:rPr lang="pt-BR" sz="3300" dirty="0">
                <a:solidFill>
                  <a:srgbClr val="205867"/>
                </a:solidFill>
                <a:latin typeface="Arial Black"/>
                <a:ea typeface="Arial Black"/>
                <a:cs typeface="Arial Black"/>
                <a:sym typeface="Arial Black"/>
              </a:rPr>
            </a:br>
            <a:r>
              <a:rPr lang="pt-BR" sz="3300" dirty="0">
                <a:solidFill>
                  <a:srgbClr val="205867"/>
                </a:solidFill>
                <a:latin typeface="Arial Black"/>
                <a:ea typeface="Arial Black"/>
                <a:cs typeface="Arial Black"/>
                <a:sym typeface="Arial Black"/>
              </a:rPr>
              <a:t>ESPECTROGRAMAS DE VOZES</a:t>
            </a:r>
            <a:endParaRPr sz="3300" dirty="0">
              <a:solidFill>
                <a:srgbClr val="205867"/>
              </a:solidFill>
              <a:latin typeface="Arial Black"/>
              <a:ea typeface="Arial Black"/>
              <a:cs typeface="Arial Black"/>
              <a:sym typeface="Arial Black"/>
            </a:endParaRPr>
          </a:p>
        </p:txBody>
      </p:sp>
      <p:sp>
        <p:nvSpPr>
          <p:cNvPr id="169" name="Google Shape;169;gd7d5b4c820_2_75"/>
          <p:cNvSpPr txBox="1"/>
          <p:nvPr/>
        </p:nvSpPr>
        <p:spPr>
          <a:xfrm>
            <a:off x="699727" y="5048483"/>
            <a:ext cx="7772400" cy="19431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accent4"/>
              </a:buClr>
              <a:buSzPts val="2000"/>
              <a:buFont typeface="Arial Narrow"/>
              <a:buNone/>
            </a:pPr>
            <a:r>
              <a:rPr lang="pt-BR" sz="1800" b="0" i="0" u="none" strike="noStrike" cap="none">
                <a:solidFill>
                  <a:srgbClr val="A5A5A5"/>
                </a:solidFill>
                <a:latin typeface="Arial Narrow"/>
                <a:ea typeface="Arial Narrow"/>
                <a:cs typeface="Arial Narrow"/>
                <a:sym typeface="Arial Narrow"/>
              </a:rPr>
              <a:t>Ana Cristina Côrtes Gama, Bárbara Pereira Lopes, Bárbara Silveira de Faria, Fabiana Andrade Penido, Letícia Duarte de Almeida, Luciana Macedo de Resende</a:t>
            </a:r>
            <a:endParaRPr/>
          </a:p>
          <a:p>
            <a:pPr marL="0" marR="0" lvl="0" indent="0" algn="l" rtl="0">
              <a:spcBef>
                <a:spcPts val="0"/>
              </a:spcBef>
              <a:spcAft>
                <a:spcPts val="0"/>
              </a:spcAft>
              <a:buClr>
                <a:schemeClr val="accent4"/>
              </a:buClr>
              <a:buSzPts val="2000"/>
              <a:buFont typeface="Arial Narrow"/>
              <a:buNone/>
            </a:pPr>
            <a:r>
              <a:rPr lang="pt-BR" sz="2000" b="0" i="0" u="none" strike="noStrike" cap="none">
                <a:solidFill>
                  <a:srgbClr val="A5A5A5"/>
                </a:solidFill>
                <a:latin typeface="Arial Narrow"/>
                <a:ea typeface="Arial Narrow"/>
                <a:cs typeface="Arial Narrow"/>
                <a:sym typeface="Arial Narrow"/>
              </a:rPr>
              <a:t> </a:t>
            </a:r>
            <a:endParaRPr sz="1800" b="0" i="0" u="none" strike="noStrike" cap="none">
              <a:solidFill>
                <a:srgbClr val="A5A5A5"/>
              </a:solidFill>
              <a:latin typeface="Calibri"/>
              <a:ea typeface="Calibri"/>
              <a:cs typeface="Calibri"/>
              <a:sym typeface="Calibri"/>
            </a:endParaRPr>
          </a:p>
          <a:p>
            <a:pPr marL="0" marR="0" lvl="0" indent="0" algn="l" rtl="0">
              <a:spcBef>
                <a:spcPts val="0"/>
              </a:spcBef>
              <a:spcAft>
                <a:spcPts val="0"/>
              </a:spcAft>
              <a:buClr>
                <a:schemeClr val="dk1"/>
              </a:buClr>
              <a:buSzPts val="2800"/>
              <a:buFont typeface="Calibri"/>
              <a:buNone/>
            </a:pPr>
            <a:endParaRPr sz="2800" b="0" i="0" u="none" strike="noStrike" cap="none">
              <a:solidFill>
                <a:srgbClr val="A5A5A5"/>
              </a:solidFill>
              <a:latin typeface="Arial Narrow"/>
              <a:ea typeface="Arial Narrow"/>
              <a:cs typeface="Arial Narrow"/>
              <a:sym typeface="Arial Narrow"/>
            </a:endParaRPr>
          </a:p>
        </p:txBody>
      </p:sp>
      <p:sp>
        <p:nvSpPr>
          <p:cNvPr id="170" name="Google Shape;170;gd7d5b4c820_2_75"/>
          <p:cNvSpPr txBox="1"/>
          <p:nvPr/>
        </p:nvSpPr>
        <p:spPr>
          <a:xfrm>
            <a:off x="2112209" y="6451338"/>
            <a:ext cx="5201400" cy="5403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7F7F7F"/>
              </a:buClr>
              <a:buSzPct val="100000"/>
              <a:buFont typeface="Arial Narrow"/>
              <a:buNone/>
            </a:pPr>
            <a:r>
              <a:rPr lang="pt-BR" sz="1600" b="0" i="0" u="none" strike="noStrike" cap="none">
                <a:solidFill>
                  <a:srgbClr val="FFCC00"/>
                </a:solidFill>
                <a:latin typeface="Arial Narrow"/>
                <a:ea typeface="Arial Narrow"/>
                <a:cs typeface="Arial Narrow"/>
                <a:sym typeface="Arial Narrow"/>
              </a:rPr>
              <a:t>C l i q u e    n o s    s o n s    p a r a    e x e c u t á - l o s</a:t>
            </a:r>
            <a:endParaRPr sz="1800" b="0" i="0" u="none" strike="noStrike" cap="none">
              <a:solidFill>
                <a:srgbClr val="FFCC00"/>
              </a:solidFill>
              <a:latin typeface="Arial Narrow"/>
              <a:ea typeface="Arial Narrow"/>
              <a:cs typeface="Arial Narrow"/>
              <a:sym typeface="Arial Narrow"/>
            </a:endParaRPr>
          </a:p>
          <a:p>
            <a:pPr marL="0" marR="0" lvl="0" indent="0" algn="ctr" rtl="0">
              <a:spcBef>
                <a:spcPts val="0"/>
              </a:spcBef>
              <a:spcAft>
                <a:spcPts val="0"/>
              </a:spcAft>
              <a:buClr>
                <a:schemeClr val="dk1"/>
              </a:buClr>
              <a:buSzPct val="100000"/>
              <a:buFont typeface="Calibri"/>
              <a:buNone/>
            </a:pPr>
            <a:endParaRPr sz="2000" b="0" i="0" u="none" strike="noStrike" cap="none">
              <a:solidFill>
                <a:srgbClr val="FFCC00"/>
              </a:solidFill>
              <a:latin typeface="Arial Narrow"/>
              <a:ea typeface="Arial Narrow"/>
              <a:cs typeface="Arial Narrow"/>
              <a:sym typeface="Arial Narrow"/>
            </a:endParaRPr>
          </a:p>
        </p:txBody>
      </p:sp>
      <p:pic>
        <p:nvPicPr>
          <p:cNvPr id="171" name="Google Shape;171;gd7d5b4c820_2_75"/>
          <p:cNvPicPr preferRelativeResize="0"/>
          <p:nvPr/>
        </p:nvPicPr>
        <p:blipFill rotWithShape="1">
          <a:blip r:embed="rId4">
            <a:alphaModFix/>
          </a:blip>
          <a:srcRect/>
          <a:stretch/>
        </p:blipFill>
        <p:spPr>
          <a:xfrm>
            <a:off x="3749721" y="-23657"/>
            <a:ext cx="1525950" cy="1403945"/>
          </a:xfrm>
          <a:prstGeom prst="rect">
            <a:avLst/>
          </a:prstGeom>
          <a:noFill/>
          <a:ln>
            <a:noFill/>
          </a:ln>
        </p:spPr>
      </p:pic>
      <p:sp>
        <p:nvSpPr>
          <p:cNvPr id="172" name="Google Shape;172;gd7d5b4c820_2_75"/>
          <p:cNvSpPr txBox="1"/>
          <p:nvPr/>
        </p:nvSpPr>
        <p:spPr>
          <a:xfrm>
            <a:off x="2317850" y="3832725"/>
            <a:ext cx="4790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0" i="0" u="none" strike="noStrike" cap="none">
                <a:solidFill>
                  <a:schemeClr val="lt1"/>
                </a:solidFill>
                <a:latin typeface="Calibri"/>
                <a:ea typeface="Calibri"/>
                <a:cs typeface="Calibri"/>
                <a:sym typeface="Calibri"/>
              </a:rPr>
              <a:t>V  e  r  s  ã  o      a  t  u  a  l  i  z  a  d  a      2  0  2  1</a:t>
            </a:r>
            <a:endParaRPr sz="1800">
              <a:solidFill>
                <a:schemeClr val="lt1"/>
              </a:solidFill>
              <a:latin typeface="Calibri"/>
              <a:ea typeface="Calibri"/>
              <a:cs typeface="Calibri"/>
              <a:sym typeface="Calibri"/>
            </a:endParaRPr>
          </a:p>
        </p:txBody>
      </p:sp>
      <p:pic>
        <p:nvPicPr>
          <p:cNvPr id="173" name="Google Shape;173;gd7d5b4c820_2_75"/>
          <p:cNvPicPr preferRelativeResize="0"/>
          <p:nvPr/>
        </p:nvPicPr>
        <p:blipFill>
          <a:blip r:embed="rId5">
            <a:alphaModFix/>
          </a:blip>
          <a:stretch>
            <a:fillRect/>
          </a:stretch>
        </p:blipFill>
        <p:spPr>
          <a:xfrm>
            <a:off x="-154108" y="29826"/>
            <a:ext cx="3141834" cy="1183225"/>
          </a:xfrm>
          <a:prstGeom prst="rect">
            <a:avLst/>
          </a:prstGeom>
          <a:noFill/>
          <a:ln>
            <a:noFill/>
          </a:ln>
        </p:spPr>
      </p:pic>
      <p:pic>
        <p:nvPicPr>
          <p:cNvPr id="174" name="Google Shape;174;gd7d5b4c820_2_75"/>
          <p:cNvPicPr preferRelativeResize="0"/>
          <p:nvPr/>
        </p:nvPicPr>
        <p:blipFill>
          <a:blip r:embed="rId6">
            <a:alphaModFix/>
          </a:blip>
          <a:stretch>
            <a:fillRect/>
          </a:stretch>
        </p:blipFill>
        <p:spPr>
          <a:xfrm>
            <a:off x="5836025" y="-699725"/>
            <a:ext cx="2776174" cy="27761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gd7d5b4c820_2_199"/>
          <p:cNvPicPr preferRelativeResize="0"/>
          <p:nvPr/>
        </p:nvPicPr>
        <p:blipFill rotWithShape="1">
          <a:blip r:embed="rId3">
            <a:alphaModFix/>
          </a:blip>
          <a:srcRect/>
          <a:stretch/>
        </p:blipFill>
        <p:spPr>
          <a:xfrm>
            <a:off x="-95534" y="0"/>
            <a:ext cx="9239534" cy="6858000"/>
          </a:xfrm>
          <a:prstGeom prst="rect">
            <a:avLst/>
          </a:prstGeom>
          <a:noFill/>
          <a:ln>
            <a:noFill/>
          </a:ln>
        </p:spPr>
      </p:pic>
      <p:sp>
        <p:nvSpPr>
          <p:cNvPr id="301" name="Google Shape;301;gd7d5b4c820_2_199"/>
          <p:cNvSpPr txBox="1">
            <a:spLocks noGrp="1"/>
          </p:cNvSpPr>
          <p:nvPr>
            <p:ph type="title"/>
          </p:nvPr>
        </p:nvSpPr>
        <p:spPr>
          <a:xfrm>
            <a:off x="396875" y="99042"/>
            <a:ext cx="6229393"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D8D8D8"/>
              </a:buClr>
              <a:buSzPts val="4400"/>
              <a:buFont typeface="Arial Black"/>
              <a:buNone/>
            </a:pPr>
            <a:r>
              <a:rPr lang="pt-BR" sz="3000">
                <a:solidFill>
                  <a:srgbClr val="D8D8D8"/>
                </a:solidFill>
                <a:latin typeface="Arial Black"/>
                <a:ea typeface="Arial Black"/>
                <a:cs typeface="Arial Black"/>
                <a:sym typeface="Arial Black"/>
              </a:rPr>
              <a:t>Parâmetros espectrográficos</a:t>
            </a:r>
            <a:endParaRPr sz="3000">
              <a:solidFill>
                <a:srgbClr val="D8D8D8"/>
              </a:solidFill>
              <a:latin typeface="Arial Black"/>
              <a:ea typeface="Arial Black"/>
              <a:cs typeface="Arial Black"/>
              <a:sym typeface="Arial Black"/>
            </a:endParaRPr>
          </a:p>
        </p:txBody>
      </p:sp>
      <p:sp>
        <p:nvSpPr>
          <p:cNvPr id="302" name="Google Shape;302;gd7d5b4c820_2_199"/>
          <p:cNvSpPr txBox="1">
            <a:spLocks noGrp="1"/>
          </p:cNvSpPr>
          <p:nvPr>
            <p:ph type="body" idx="1"/>
          </p:nvPr>
        </p:nvSpPr>
        <p:spPr>
          <a:xfrm>
            <a:off x="237199" y="2251900"/>
            <a:ext cx="4449000" cy="2320200"/>
          </a:xfrm>
          <a:prstGeom prst="rect">
            <a:avLst/>
          </a:prstGeom>
          <a:noFill/>
          <a:ln>
            <a:noFill/>
          </a:ln>
        </p:spPr>
        <p:txBody>
          <a:bodyPr spcFirstLastPara="1" wrap="square" lIns="91425" tIns="45700" rIns="91425" bIns="45700" anchor="t" anchorCtr="0">
            <a:noAutofit/>
          </a:bodyPr>
          <a:lstStyle/>
          <a:p>
            <a:pPr marL="342900" lvl="0" indent="-342900" algn="l" rtl="0">
              <a:spcBef>
                <a:spcPts val="480"/>
              </a:spcBef>
              <a:spcAft>
                <a:spcPts val="0"/>
              </a:spcAft>
              <a:buClr>
                <a:srgbClr val="FFC000"/>
              </a:buClr>
              <a:buSzPts val="2400"/>
              <a:buFont typeface="Noto Sans Symbols"/>
              <a:buChar char="⮚"/>
            </a:pPr>
            <a:r>
              <a:rPr lang="pt-BR" sz="2400">
                <a:solidFill>
                  <a:srgbClr val="F2F2F2"/>
                </a:solidFill>
              </a:rPr>
              <a:t>Traçado regular</a:t>
            </a:r>
            <a:endParaRPr/>
          </a:p>
          <a:p>
            <a:pPr marL="342900" lvl="0" indent="-342900" algn="l" rtl="0">
              <a:spcBef>
                <a:spcPts val="480"/>
              </a:spcBef>
              <a:spcAft>
                <a:spcPts val="0"/>
              </a:spcAft>
              <a:buClr>
                <a:srgbClr val="FFC000"/>
              </a:buClr>
              <a:buSzPts val="2400"/>
              <a:buFont typeface="Noto Sans Symbols"/>
              <a:buChar char="⮚"/>
            </a:pPr>
            <a:r>
              <a:rPr lang="pt-BR" sz="2400">
                <a:solidFill>
                  <a:srgbClr val="F2F2F2"/>
                </a:solidFill>
              </a:rPr>
              <a:t>Traçado irregular</a:t>
            </a:r>
            <a:endParaRPr/>
          </a:p>
          <a:p>
            <a:pPr marL="342900" lvl="0" indent="-342900" algn="l" rtl="0">
              <a:spcBef>
                <a:spcPts val="480"/>
              </a:spcBef>
              <a:spcAft>
                <a:spcPts val="0"/>
              </a:spcAft>
              <a:buClr>
                <a:srgbClr val="FFC000"/>
              </a:buClr>
              <a:buSzPts val="2400"/>
              <a:buFont typeface="Noto Sans Symbols"/>
              <a:buChar char="⮚"/>
            </a:pPr>
            <a:r>
              <a:rPr lang="pt-BR" sz="2400">
                <a:solidFill>
                  <a:srgbClr val="F2F2F2"/>
                </a:solidFill>
              </a:rPr>
              <a:t>Traçado ausente</a:t>
            </a:r>
            <a:endParaRPr/>
          </a:p>
          <a:p>
            <a:pPr marL="342900" lvl="0" indent="-342900" algn="l" rtl="0">
              <a:spcBef>
                <a:spcPts val="480"/>
              </a:spcBef>
              <a:spcAft>
                <a:spcPts val="0"/>
              </a:spcAft>
              <a:buClr>
                <a:srgbClr val="FFC000"/>
              </a:buClr>
              <a:buSzPts val="2400"/>
              <a:buFont typeface="Noto Sans Symbols"/>
              <a:buChar char="⮚"/>
            </a:pPr>
            <a:r>
              <a:rPr lang="pt-BR" sz="2400">
                <a:solidFill>
                  <a:srgbClr val="F2F2F2"/>
                </a:solidFill>
              </a:rPr>
              <a:t>Grau de escurecimento forte</a:t>
            </a:r>
            <a:endParaRPr/>
          </a:p>
          <a:p>
            <a:pPr marL="342900" lvl="0" indent="-342900" algn="l" rtl="0">
              <a:spcBef>
                <a:spcPts val="480"/>
              </a:spcBef>
              <a:spcAft>
                <a:spcPts val="0"/>
              </a:spcAft>
              <a:buClr>
                <a:srgbClr val="FFC000"/>
              </a:buClr>
              <a:buSzPts val="2400"/>
              <a:buFont typeface="Noto Sans Symbols"/>
              <a:buChar char="⮚"/>
            </a:pPr>
            <a:r>
              <a:rPr lang="pt-BR" sz="2400">
                <a:solidFill>
                  <a:srgbClr val="F2F2F2"/>
                </a:solidFill>
              </a:rPr>
              <a:t>Grau de escurecimento normal</a:t>
            </a:r>
            <a:endParaRPr/>
          </a:p>
          <a:p>
            <a:pPr marL="342900" lvl="0" indent="-342900" algn="l" rtl="0">
              <a:spcBef>
                <a:spcPts val="480"/>
              </a:spcBef>
              <a:spcAft>
                <a:spcPts val="0"/>
              </a:spcAft>
              <a:buClr>
                <a:srgbClr val="FFC000"/>
              </a:buClr>
              <a:buSzPts val="2400"/>
              <a:buFont typeface="Noto Sans Symbols"/>
              <a:buChar char="⮚"/>
            </a:pPr>
            <a:r>
              <a:rPr lang="pt-BR" sz="2400">
                <a:solidFill>
                  <a:srgbClr val="F2F2F2"/>
                </a:solidFill>
              </a:rPr>
              <a:t>Grau de escurecimento fraco</a:t>
            </a:r>
            <a:endParaRPr/>
          </a:p>
          <a:p>
            <a:pPr marL="342900" lvl="0" indent="-190500" algn="l" rtl="0">
              <a:spcBef>
                <a:spcPts val="480"/>
              </a:spcBef>
              <a:spcAft>
                <a:spcPts val="0"/>
              </a:spcAft>
              <a:buClr>
                <a:schemeClr val="dk1"/>
              </a:buClr>
              <a:buSzPts val="2400"/>
              <a:buNone/>
            </a:pPr>
            <a:endParaRPr sz="2400">
              <a:solidFill>
                <a:srgbClr val="F2F2F2"/>
              </a:solidFill>
            </a:endParaRPr>
          </a:p>
        </p:txBody>
      </p:sp>
      <p:pic>
        <p:nvPicPr>
          <p:cNvPr id="303" name="Google Shape;303;gd7d5b4c820_2_199"/>
          <p:cNvPicPr preferRelativeResize="0"/>
          <p:nvPr/>
        </p:nvPicPr>
        <p:blipFill rotWithShape="1">
          <a:blip r:embed="rId4">
            <a:alphaModFix/>
          </a:blip>
          <a:srcRect/>
          <a:stretch/>
        </p:blipFill>
        <p:spPr>
          <a:xfrm>
            <a:off x="7697338" y="136869"/>
            <a:ext cx="1004245" cy="954947"/>
          </a:xfrm>
          <a:prstGeom prst="rect">
            <a:avLst/>
          </a:prstGeom>
          <a:noFill/>
          <a:ln>
            <a:noFill/>
          </a:ln>
        </p:spPr>
      </p:pic>
      <p:sp>
        <p:nvSpPr>
          <p:cNvPr id="304" name="Google Shape;304;gd7d5b4c820_2_199"/>
          <p:cNvSpPr txBox="1"/>
          <p:nvPr/>
        </p:nvSpPr>
        <p:spPr>
          <a:xfrm>
            <a:off x="4838600" y="2266950"/>
            <a:ext cx="4724400" cy="3355500"/>
          </a:xfrm>
          <a:prstGeom prst="rect">
            <a:avLst/>
          </a:prstGeom>
          <a:noFill/>
          <a:ln>
            <a:noFill/>
          </a:ln>
        </p:spPr>
        <p:txBody>
          <a:bodyPr spcFirstLastPara="1" wrap="square" lIns="91425" tIns="91425" rIns="91425" bIns="91425" anchor="t" anchorCtr="0">
            <a:spAutoFit/>
          </a:bodyPr>
          <a:lstStyle/>
          <a:p>
            <a:pPr marL="342900" lvl="0" indent="-342900" algn="l" rtl="0">
              <a:spcBef>
                <a:spcPts val="0"/>
              </a:spcBef>
              <a:spcAft>
                <a:spcPts val="0"/>
              </a:spcAft>
              <a:buClr>
                <a:srgbClr val="FFC000"/>
              </a:buClr>
              <a:buSzPts val="2400"/>
              <a:buFont typeface="Noto Sans Symbols"/>
              <a:buChar char="⮚"/>
            </a:pPr>
            <a:r>
              <a:rPr lang="pt-BR" sz="2400" dirty="0">
                <a:solidFill>
                  <a:srgbClr val="F2F2F2"/>
                </a:solidFill>
                <a:latin typeface="Calibri"/>
                <a:ea typeface="Calibri"/>
                <a:cs typeface="Calibri"/>
                <a:sym typeface="Calibri"/>
              </a:rPr>
              <a:t>Traçado estável</a:t>
            </a:r>
            <a:endParaRPr sz="3200" dirty="0">
              <a:solidFill>
                <a:schemeClr val="dk1"/>
              </a:solidFill>
              <a:latin typeface="Calibri"/>
              <a:ea typeface="Calibri"/>
              <a:cs typeface="Calibri"/>
              <a:sym typeface="Calibri"/>
            </a:endParaRPr>
          </a:p>
          <a:p>
            <a:pPr marL="342900" lvl="0" indent="-342900" algn="l" rtl="0">
              <a:spcBef>
                <a:spcPts val="480"/>
              </a:spcBef>
              <a:spcAft>
                <a:spcPts val="0"/>
              </a:spcAft>
              <a:buClr>
                <a:srgbClr val="FFC000"/>
              </a:buClr>
              <a:buSzPts val="2400"/>
              <a:buFont typeface="Noto Sans Symbols"/>
              <a:buChar char="⮚"/>
            </a:pPr>
            <a:r>
              <a:rPr lang="pt-BR" sz="2400" dirty="0">
                <a:solidFill>
                  <a:srgbClr val="F2F2F2"/>
                </a:solidFill>
                <a:latin typeface="Calibri"/>
                <a:ea typeface="Calibri"/>
                <a:cs typeface="Calibri"/>
                <a:sym typeface="Calibri"/>
              </a:rPr>
              <a:t>Traçado instável</a:t>
            </a:r>
            <a:endParaRPr sz="3200" dirty="0">
              <a:solidFill>
                <a:schemeClr val="dk1"/>
              </a:solidFill>
              <a:latin typeface="Calibri"/>
              <a:ea typeface="Calibri"/>
              <a:cs typeface="Calibri"/>
              <a:sym typeface="Calibri"/>
            </a:endParaRPr>
          </a:p>
          <a:p>
            <a:pPr marL="342900" lvl="0" indent="-342900" algn="l" rtl="0">
              <a:spcBef>
                <a:spcPts val="480"/>
              </a:spcBef>
              <a:spcAft>
                <a:spcPts val="0"/>
              </a:spcAft>
              <a:buClr>
                <a:srgbClr val="FFC000"/>
              </a:buClr>
              <a:buSzPts val="2400"/>
              <a:buFont typeface="Noto Sans Symbols"/>
              <a:buChar char="⮚"/>
            </a:pPr>
            <a:r>
              <a:rPr lang="pt-BR" sz="2400" dirty="0">
                <a:solidFill>
                  <a:srgbClr val="F2F2F2"/>
                </a:solidFill>
                <a:latin typeface="Calibri"/>
                <a:ea typeface="Calibri"/>
                <a:cs typeface="Calibri"/>
                <a:sym typeface="Calibri"/>
              </a:rPr>
              <a:t>Ruído presente</a:t>
            </a:r>
            <a:endParaRPr sz="3200" dirty="0">
              <a:solidFill>
                <a:schemeClr val="dk1"/>
              </a:solidFill>
              <a:latin typeface="Calibri"/>
              <a:ea typeface="Calibri"/>
              <a:cs typeface="Calibri"/>
              <a:sym typeface="Calibri"/>
            </a:endParaRPr>
          </a:p>
          <a:p>
            <a:pPr marL="342900" lvl="0" indent="-342900" algn="l" rtl="0">
              <a:spcBef>
                <a:spcPts val="480"/>
              </a:spcBef>
              <a:spcAft>
                <a:spcPts val="0"/>
              </a:spcAft>
              <a:buClr>
                <a:srgbClr val="FFC000"/>
              </a:buClr>
              <a:buSzPts val="2400"/>
              <a:buFont typeface="Noto Sans Symbols"/>
              <a:buChar char="⮚"/>
            </a:pPr>
            <a:r>
              <a:rPr lang="pt-BR" sz="2400" dirty="0">
                <a:solidFill>
                  <a:srgbClr val="F2F2F2"/>
                </a:solidFill>
                <a:latin typeface="Calibri"/>
                <a:ea typeface="Calibri"/>
                <a:cs typeface="Calibri"/>
                <a:sym typeface="Calibri"/>
              </a:rPr>
              <a:t>Ruído ausente</a:t>
            </a:r>
            <a:endParaRPr sz="3200" dirty="0">
              <a:solidFill>
                <a:schemeClr val="dk1"/>
              </a:solidFill>
              <a:latin typeface="Calibri"/>
              <a:ea typeface="Calibri"/>
              <a:cs typeface="Calibri"/>
              <a:sym typeface="Calibri"/>
            </a:endParaRPr>
          </a:p>
          <a:p>
            <a:pPr marL="342900" lvl="0" indent="-342900" algn="l" rtl="0">
              <a:spcBef>
                <a:spcPts val="480"/>
              </a:spcBef>
              <a:spcAft>
                <a:spcPts val="0"/>
              </a:spcAft>
              <a:buClr>
                <a:srgbClr val="FFC000"/>
              </a:buClr>
              <a:buSzPts val="2400"/>
              <a:buFont typeface="Noto Sans Symbols"/>
              <a:buChar char="⮚"/>
            </a:pPr>
            <a:r>
              <a:rPr lang="pt-BR" sz="2400" dirty="0">
                <a:solidFill>
                  <a:srgbClr val="F2F2F2"/>
                </a:solidFill>
                <a:latin typeface="Calibri"/>
                <a:ea typeface="Calibri"/>
                <a:cs typeface="Calibri"/>
                <a:sym typeface="Calibri"/>
              </a:rPr>
              <a:t>Harmônicos definidos</a:t>
            </a:r>
            <a:endParaRPr sz="3200" dirty="0">
              <a:solidFill>
                <a:schemeClr val="dk1"/>
              </a:solidFill>
              <a:latin typeface="Calibri"/>
              <a:ea typeface="Calibri"/>
              <a:cs typeface="Calibri"/>
              <a:sym typeface="Calibri"/>
            </a:endParaRPr>
          </a:p>
          <a:p>
            <a:pPr marL="342900" lvl="0" indent="-342900" algn="l" rtl="0">
              <a:spcBef>
                <a:spcPts val="480"/>
              </a:spcBef>
              <a:spcAft>
                <a:spcPts val="0"/>
              </a:spcAft>
              <a:buClr>
                <a:srgbClr val="FFC000"/>
              </a:buClr>
              <a:buSzPts val="2400"/>
              <a:buFont typeface="Noto Sans Symbols"/>
              <a:buChar char="⮚"/>
            </a:pPr>
            <a:r>
              <a:rPr lang="pt-BR" sz="2400" dirty="0">
                <a:solidFill>
                  <a:srgbClr val="F2F2F2"/>
                </a:solidFill>
                <a:latin typeface="Calibri"/>
                <a:ea typeface="Calibri"/>
                <a:cs typeface="Calibri"/>
                <a:sym typeface="Calibri"/>
              </a:rPr>
              <a:t>Presença de sub-harmônicos</a:t>
            </a:r>
            <a:endParaRPr sz="2400" dirty="0">
              <a:solidFill>
                <a:srgbClr val="F2F2F2"/>
              </a:solidFill>
              <a:latin typeface="Calibri"/>
              <a:ea typeface="Calibri"/>
              <a:cs typeface="Calibri"/>
              <a:sym typeface="Calibri"/>
            </a:endParaRPr>
          </a:p>
          <a:p>
            <a:pPr marL="342900" lvl="0" indent="-190500" algn="l" rtl="0">
              <a:spcBef>
                <a:spcPts val="480"/>
              </a:spcBef>
              <a:spcAft>
                <a:spcPts val="0"/>
              </a:spcAft>
              <a:buClr>
                <a:schemeClr val="dk1"/>
              </a:buClr>
              <a:buSzPts val="2400"/>
              <a:buFont typeface="Arial"/>
              <a:buNone/>
            </a:pPr>
            <a:endParaRPr sz="2400" dirty="0">
              <a:solidFill>
                <a:srgbClr val="F2F2F2"/>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305" name="Google Shape;305;gd7d5b4c820_2_199"/>
          <p:cNvPicPr preferRelativeResize="0"/>
          <p:nvPr/>
        </p:nvPicPr>
        <p:blipFill>
          <a:blip r:embed="rId5">
            <a:alphaModFix/>
          </a:blip>
          <a:stretch>
            <a:fillRect/>
          </a:stretch>
        </p:blipFill>
        <p:spPr>
          <a:xfrm>
            <a:off x="5328840" y="182225"/>
            <a:ext cx="2535684" cy="954950"/>
          </a:xfrm>
          <a:prstGeom prst="rect">
            <a:avLst/>
          </a:prstGeom>
          <a:noFill/>
          <a:ln>
            <a:noFill/>
          </a:ln>
        </p:spPr>
      </p:pic>
      <p:sp>
        <p:nvSpPr>
          <p:cNvPr id="9" name="CaixaDeTexto 8">
            <a:extLst>
              <a:ext uri="{FF2B5EF4-FFF2-40B4-BE49-F238E27FC236}">
                <a16:creationId xmlns:a16="http://schemas.microsoft.com/office/drawing/2014/main" id="{2CA80EE1-E4D0-4CDC-AB85-A9A4404CA347}"/>
              </a:ext>
            </a:extLst>
          </p:cNvPr>
          <p:cNvSpPr txBox="1"/>
          <p:nvPr/>
        </p:nvSpPr>
        <p:spPr>
          <a:xfrm>
            <a:off x="6380480" y="5683030"/>
            <a:ext cx="2143760" cy="307777"/>
          </a:xfrm>
          <a:prstGeom prst="rect">
            <a:avLst/>
          </a:prstGeom>
          <a:noFill/>
        </p:spPr>
        <p:txBody>
          <a:bodyPr wrap="square">
            <a:spAutoFit/>
          </a:bodyPr>
          <a:lstStyle/>
          <a:p>
            <a:r>
              <a:rPr lang="pt-BR" dirty="0">
                <a:solidFill>
                  <a:schemeClr val="bg1"/>
                </a:solidFill>
              </a:rPr>
              <a:t>Côrtes, Gama, 2010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pic>
        <p:nvPicPr>
          <p:cNvPr id="1374" name="Google Shape;1374;p105"/>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375" name="Google Shape;1375;p105" descr="instavel 268.jpg"/>
          <p:cNvPicPr preferRelativeResize="0">
            <a:picLocks noGrp="1"/>
          </p:cNvPicPr>
          <p:nvPr>
            <p:ph type="body" idx="1"/>
          </p:nvPr>
        </p:nvPicPr>
        <p:blipFill rotWithShape="1">
          <a:blip r:embed="rId6">
            <a:alphaModFix/>
          </a:blip>
          <a:srcRect r="3911"/>
          <a:stretch/>
        </p:blipFill>
        <p:spPr>
          <a:xfrm>
            <a:off x="539750" y="1925638"/>
            <a:ext cx="8024700" cy="4176600"/>
          </a:xfrm>
          <a:prstGeom prst="rect">
            <a:avLst/>
          </a:prstGeom>
          <a:noFill/>
          <a:ln>
            <a:noFill/>
          </a:ln>
        </p:spPr>
      </p:pic>
      <p:pic>
        <p:nvPicPr>
          <p:cNvPr id="1377" name="Google Shape;1377;p105"/>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378" name="Google Shape;1378;p105"/>
          <p:cNvSpPr txBox="1">
            <a:spLocks noGrp="1"/>
          </p:cNvSpPr>
          <p:nvPr>
            <p:ph type="title"/>
          </p:nvPr>
        </p:nvSpPr>
        <p:spPr>
          <a:xfrm>
            <a:off x="396875" y="44450"/>
            <a:ext cx="4822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instável</a:t>
            </a:r>
            <a:endParaRPr b="0">
              <a:solidFill>
                <a:srgbClr val="D8D8D8"/>
              </a:solidFill>
              <a:latin typeface="Arial Black"/>
              <a:ea typeface="Arial Black"/>
              <a:cs typeface="Arial Black"/>
              <a:sym typeface="Arial Black"/>
            </a:endParaRPr>
          </a:p>
        </p:txBody>
      </p:sp>
      <p:pic>
        <p:nvPicPr>
          <p:cNvPr id="1379" name="Google Shape;1379;p10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68.wav">
            <a:hlinkClick r:id="" action="ppaction://media"/>
            <a:extLst>
              <a:ext uri="{FF2B5EF4-FFF2-40B4-BE49-F238E27FC236}">
                <a16:creationId xmlns:a16="http://schemas.microsoft.com/office/drawing/2014/main" id="{61C46C22-744E-4830-BEEF-F8094C38182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35"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pic>
        <p:nvPicPr>
          <p:cNvPr id="1385" name="Google Shape;1385;p106"/>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386" name="Google Shape;1386;p106" descr="instavel 336.jpg"/>
          <p:cNvPicPr preferRelativeResize="0">
            <a:picLocks noGrp="1"/>
          </p:cNvPicPr>
          <p:nvPr>
            <p:ph type="body" idx="1"/>
          </p:nvPr>
        </p:nvPicPr>
        <p:blipFill rotWithShape="1">
          <a:blip r:embed="rId6">
            <a:alphaModFix/>
          </a:blip>
          <a:srcRect/>
          <a:stretch/>
        </p:blipFill>
        <p:spPr>
          <a:xfrm>
            <a:off x="468313" y="1844675"/>
            <a:ext cx="8207375" cy="4105275"/>
          </a:xfrm>
          <a:prstGeom prst="rect">
            <a:avLst/>
          </a:prstGeom>
          <a:noFill/>
          <a:ln>
            <a:noFill/>
          </a:ln>
        </p:spPr>
      </p:pic>
      <p:sp>
        <p:nvSpPr>
          <p:cNvPr id="1388" name="Google Shape;1388;p106"/>
          <p:cNvSpPr txBox="1">
            <a:spLocks noGrp="1"/>
          </p:cNvSpPr>
          <p:nvPr>
            <p:ph type="title"/>
          </p:nvPr>
        </p:nvSpPr>
        <p:spPr>
          <a:xfrm>
            <a:off x="396875" y="44450"/>
            <a:ext cx="5051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instável</a:t>
            </a:r>
            <a:endParaRPr b="0">
              <a:solidFill>
                <a:srgbClr val="D8D8D8"/>
              </a:solidFill>
              <a:latin typeface="Arial Black"/>
              <a:ea typeface="Arial Black"/>
              <a:cs typeface="Arial Black"/>
              <a:sym typeface="Arial Black"/>
            </a:endParaRPr>
          </a:p>
        </p:txBody>
      </p:sp>
      <p:pic>
        <p:nvPicPr>
          <p:cNvPr id="1389" name="Google Shape;1389;p106"/>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1390" name="Google Shape;1390;p106"/>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336.wav">
            <a:hlinkClick r:id="" action="ppaction://media"/>
            <a:extLst>
              <a:ext uri="{FF2B5EF4-FFF2-40B4-BE49-F238E27FC236}">
                <a16:creationId xmlns:a16="http://schemas.microsoft.com/office/drawing/2014/main" id="{DA9085B9-935A-48A0-B2E4-89C00A5EF1E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963"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pic>
        <p:nvPicPr>
          <p:cNvPr id="1396" name="Google Shape;1396;p107"/>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397" name="Google Shape;1397;p107" descr="ruido presente 100.jpg"/>
          <p:cNvPicPr preferRelativeResize="0">
            <a:picLocks noGrp="1"/>
          </p:cNvPicPr>
          <p:nvPr>
            <p:ph type="body" idx="1"/>
          </p:nvPr>
        </p:nvPicPr>
        <p:blipFill rotWithShape="1">
          <a:blip r:embed="rId6">
            <a:alphaModFix/>
          </a:blip>
          <a:srcRect/>
          <a:stretch/>
        </p:blipFill>
        <p:spPr>
          <a:xfrm>
            <a:off x="392113" y="1866900"/>
            <a:ext cx="8351700" cy="4176600"/>
          </a:xfrm>
          <a:prstGeom prst="rect">
            <a:avLst/>
          </a:prstGeom>
          <a:noFill/>
          <a:ln>
            <a:noFill/>
          </a:ln>
        </p:spPr>
      </p:pic>
      <p:pic>
        <p:nvPicPr>
          <p:cNvPr id="1399" name="Google Shape;1399;p107"/>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400" name="Google Shape;1400;p107"/>
          <p:cNvSpPr txBox="1">
            <a:spLocks noGrp="1"/>
          </p:cNvSpPr>
          <p:nvPr>
            <p:ph type="title"/>
          </p:nvPr>
        </p:nvSpPr>
        <p:spPr>
          <a:xfrm>
            <a:off x="396875" y="44450"/>
            <a:ext cx="48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presente</a:t>
            </a:r>
            <a:endParaRPr b="0">
              <a:solidFill>
                <a:srgbClr val="D8D8D8"/>
              </a:solidFill>
              <a:latin typeface="Arial Black"/>
              <a:ea typeface="Arial Black"/>
              <a:cs typeface="Arial Black"/>
              <a:sym typeface="Arial Black"/>
            </a:endParaRPr>
          </a:p>
        </p:txBody>
      </p:sp>
      <p:pic>
        <p:nvPicPr>
          <p:cNvPr id="1401" name="Google Shape;1401;p107"/>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00.wav">
            <a:hlinkClick r:id="" action="ppaction://media"/>
            <a:extLst>
              <a:ext uri="{FF2B5EF4-FFF2-40B4-BE49-F238E27FC236}">
                <a16:creationId xmlns:a16="http://schemas.microsoft.com/office/drawing/2014/main" id="{10745A7E-0514-4385-8740-DB57D7258FD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53"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pic>
        <p:nvPicPr>
          <p:cNvPr id="1407" name="Google Shape;1407;p108"/>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408" name="Google Shape;1408;p108" descr="ruido presente 107.jpg"/>
          <p:cNvPicPr preferRelativeResize="0">
            <a:picLocks noGrp="1"/>
          </p:cNvPicPr>
          <p:nvPr>
            <p:ph type="body" idx="1"/>
          </p:nvPr>
        </p:nvPicPr>
        <p:blipFill rotWithShape="1">
          <a:blip r:embed="rId6">
            <a:alphaModFix/>
          </a:blip>
          <a:srcRect/>
          <a:stretch/>
        </p:blipFill>
        <p:spPr>
          <a:xfrm>
            <a:off x="327025" y="1788271"/>
            <a:ext cx="8352000" cy="4174500"/>
          </a:xfrm>
          <a:prstGeom prst="rect">
            <a:avLst/>
          </a:prstGeom>
          <a:noFill/>
          <a:ln>
            <a:noFill/>
          </a:ln>
        </p:spPr>
      </p:pic>
      <p:pic>
        <p:nvPicPr>
          <p:cNvPr id="1410" name="Google Shape;1410;p108"/>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411" name="Google Shape;1411;p108"/>
          <p:cNvSpPr txBox="1">
            <a:spLocks noGrp="1"/>
          </p:cNvSpPr>
          <p:nvPr>
            <p:ph type="title"/>
          </p:nvPr>
        </p:nvSpPr>
        <p:spPr>
          <a:xfrm>
            <a:off x="396875" y="44450"/>
            <a:ext cx="4994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presente</a:t>
            </a:r>
            <a:endParaRPr b="0">
              <a:solidFill>
                <a:srgbClr val="D8D8D8"/>
              </a:solidFill>
              <a:latin typeface="Arial Black"/>
              <a:ea typeface="Arial Black"/>
              <a:cs typeface="Arial Black"/>
              <a:sym typeface="Arial Black"/>
            </a:endParaRPr>
          </a:p>
        </p:txBody>
      </p:sp>
      <p:pic>
        <p:nvPicPr>
          <p:cNvPr id="1412" name="Google Shape;1412;p108"/>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07.wav">
            <a:hlinkClick r:id="" action="ppaction://media"/>
            <a:extLst>
              <a:ext uri="{FF2B5EF4-FFF2-40B4-BE49-F238E27FC236}">
                <a16:creationId xmlns:a16="http://schemas.microsoft.com/office/drawing/2014/main" id="{8477D714-1FF3-4150-ADA0-9A3584F8412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69"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pic>
        <p:nvPicPr>
          <p:cNvPr id="1418" name="Google Shape;1418;p10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419" name="Google Shape;1419;p109"/>
          <p:cNvPicPr preferRelativeResize="0"/>
          <p:nvPr/>
        </p:nvPicPr>
        <p:blipFill rotWithShape="1">
          <a:blip r:embed="rId6">
            <a:alphaModFix/>
          </a:blip>
          <a:srcRect/>
          <a:stretch/>
        </p:blipFill>
        <p:spPr>
          <a:xfrm>
            <a:off x="323850" y="1800225"/>
            <a:ext cx="8366127" cy="4321175"/>
          </a:xfrm>
          <a:prstGeom prst="rect">
            <a:avLst/>
          </a:prstGeom>
          <a:noFill/>
          <a:ln>
            <a:noFill/>
          </a:ln>
        </p:spPr>
      </p:pic>
      <p:pic>
        <p:nvPicPr>
          <p:cNvPr id="1421" name="Google Shape;1421;p109"/>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422" name="Google Shape;1422;p109"/>
          <p:cNvSpPr txBox="1">
            <a:spLocks noGrp="1"/>
          </p:cNvSpPr>
          <p:nvPr>
            <p:ph type="title"/>
          </p:nvPr>
        </p:nvSpPr>
        <p:spPr>
          <a:xfrm>
            <a:off x="396875" y="44450"/>
            <a:ext cx="49563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presente</a:t>
            </a:r>
            <a:endParaRPr b="0">
              <a:solidFill>
                <a:srgbClr val="D8D8D8"/>
              </a:solidFill>
              <a:latin typeface="Arial Black"/>
              <a:ea typeface="Arial Black"/>
              <a:cs typeface="Arial Black"/>
              <a:sym typeface="Arial Black"/>
            </a:endParaRPr>
          </a:p>
        </p:txBody>
      </p:sp>
      <p:pic>
        <p:nvPicPr>
          <p:cNvPr id="1423" name="Google Shape;1423;p10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35.wav">
            <a:hlinkClick r:id="" action="ppaction://media"/>
            <a:extLst>
              <a:ext uri="{FF2B5EF4-FFF2-40B4-BE49-F238E27FC236}">
                <a16:creationId xmlns:a16="http://schemas.microsoft.com/office/drawing/2014/main" id="{1E18EB6B-5CB9-4EDA-BDDC-58781C40684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41"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pic>
        <p:nvPicPr>
          <p:cNvPr id="1429" name="Google Shape;1429;p110"/>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430" name="Google Shape;1430;p110" descr="ruido presente 136.jpg"/>
          <p:cNvPicPr preferRelativeResize="0">
            <a:picLocks noGrp="1"/>
          </p:cNvPicPr>
          <p:nvPr>
            <p:ph type="body" idx="1"/>
          </p:nvPr>
        </p:nvPicPr>
        <p:blipFill rotWithShape="1">
          <a:blip r:embed="rId6">
            <a:alphaModFix/>
          </a:blip>
          <a:srcRect/>
          <a:stretch/>
        </p:blipFill>
        <p:spPr>
          <a:xfrm>
            <a:off x="395288" y="1920875"/>
            <a:ext cx="8353500" cy="4175100"/>
          </a:xfrm>
          <a:prstGeom prst="rect">
            <a:avLst/>
          </a:prstGeom>
          <a:noFill/>
          <a:ln>
            <a:noFill/>
          </a:ln>
        </p:spPr>
      </p:pic>
      <p:pic>
        <p:nvPicPr>
          <p:cNvPr id="1432" name="Google Shape;1432;p110"/>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433" name="Google Shape;1433;p110"/>
          <p:cNvSpPr txBox="1">
            <a:spLocks noGrp="1"/>
          </p:cNvSpPr>
          <p:nvPr>
            <p:ph type="title"/>
          </p:nvPr>
        </p:nvSpPr>
        <p:spPr>
          <a:xfrm>
            <a:off x="396875" y="44450"/>
            <a:ext cx="4994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presente</a:t>
            </a:r>
            <a:endParaRPr b="0">
              <a:solidFill>
                <a:srgbClr val="D8D8D8"/>
              </a:solidFill>
              <a:latin typeface="Arial Black"/>
              <a:ea typeface="Arial Black"/>
              <a:cs typeface="Arial Black"/>
              <a:sym typeface="Arial Black"/>
            </a:endParaRPr>
          </a:p>
        </p:txBody>
      </p:sp>
      <p:pic>
        <p:nvPicPr>
          <p:cNvPr id="1434" name="Google Shape;1434;p110"/>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36.wav">
            <a:hlinkClick r:id="" action="ppaction://media"/>
            <a:extLst>
              <a:ext uri="{FF2B5EF4-FFF2-40B4-BE49-F238E27FC236}">
                <a16:creationId xmlns:a16="http://schemas.microsoft.com/office/drawing/2014/main" id="{3DA9ACE8-A84F-405A-9E39-950837DAEFD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42"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pic>
        <p:nvPicPr>
          <p:cNvPr id="1440" name="Google Shape;1440;p11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441" name="Google Shape;1441;p111" descr="ruido presente 142.jpg"/>
          <p:cNvPicPr preferRelativeResize="0">
            <a:picLocks noGrp="1"/>
          </p:cNvPicPr>
          <p:nvPr>
            <p:ph type="body" idx="1"/>
          </p:nvPr>
        </p:nvPicPr>
        <p:blipFill rotWithShape="1">
          <a:blip r:embed="rId6">
            <a:alphaModFix/>
          </a:blip>
          <a:srcRect/>
          <a:stretch/>
        </p:blipFill>
        <p:spPr>
          <a:xfrm>
            <a:off x="476250" y="1938338"/>
            <a:ext cx="8086800" cy="4175100"/>
          </a:xfrm>
          <a:prstGeom prst="rect">
            <a:avLst/>
          </a:prstGeom>
          <a:noFill/>
          <a:ln>
            <a:noFill/>
          </a:ln>
        </p:spPr>
      </p:pic>
      <p:pic>
        <p:nvPicPr>
          <p:cNvPr id="1443" name="Google Shape;1443;p111"/>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444" name="Google Shape;1444;p111"/>
          <p:cNvSpPr txBox="1">
            <a:spLocks noGrp="1"/>
          </p:cNvSpPr>
          <p:nvPr>
            <p:ph type="title"/>
          </p:nvPr>
        </p:nvSpPr>
        <p:spPr>
          <a:xfrm>
            <a:off x="396875" y="44450"/>
            <a:ext cx="5070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presente</a:t>
            </a:r>
            <a:endParaRPr b="0">
              <a:solidFill>
                <a:srgbClr val="D8D8D8"/>
              </a:solidFill>
              <a:latin typeface="Arial Black"/>
              <a:ea typeface="Arial Black"/>
              <a:cs typeface="Arial Black"/>
              <a:sym typeface="Arial Black"/>
            </a:endParaRPr>
          </a:p>
        </p:txBody>
      </p:sp>
      <p:pic>
        <p:nvPicPr>
          <p:cNvPr id="1445" name="Google Shape;1445;p11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42.wav">
            <a:hlinkClick r:id="" action="ppaction://media"/>
            <a:extLst>
              <a:ext uri="{FF2B5EF4-FFF2-40B4-BE49-F238E27FC236}">
                <a16:creationId xmlns:a16="http://schemas.microsoft.com/office/drawing/2014/main" id="{06810753-CA2E-470A-841C-899908BC8A1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52"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pic>
        <p:nvPicPr>
          <p:cNvPr id="1451" name="Google Shape;1451;p112"/>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452" name="Google Shape;1452;p112" descr="ruido presente 2.jpg"/>
          <p:cNvPicPr preferRelativeResize="0">
            <a:picLocks noGrp="1"/>
          </p:cNvPicPr>
          <p:nvPr>
            <p:ph type="body" idx="1"/>
          </p:nvPr>
        </p:nvPicPr>
        <p:blipFill rotWithShape="1">
          <a:blip r:embed="rId6">
            <a:alphaModFix/>
          </a:blip>
          <a:srcRect/>
          <a:stretch/>
        </p:blipFill>
        <p:spPr>
          <a:xfrm>
            <a:off x="400050" y="1858100"/>
            <a:ext cx="8352000" cy="4176000"/>
          </a:xfrm>
          <a:prstGeom prst="rect">
            <a:avLst/>
          </a:prstGeom>
          <a:noFill/>
          <a:ln>
            <a:noFill/>
          </a:ln>
        </p:spPr>
      </p:pic>
      <p:pic>
        <p:nvPicPr>
          <p:cNvPr id="1454" name="Google Shape;1454;p112"/>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455" name="Google Shape;1455;p112"/>
          <p:cNvSpPr txBox="1">
            <a:spLocks noGrp="1"/>
          </p:cNvSpPr>
          <p:nvPr>
            <p:ph type="title"/>
          </p:nvPr>
        </p:nvSpPr>
        <p:spPr>
          <a:xfrm>
            <a:off x="396875" y="44450"/>
            <a:ext cx="52611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presente</a:t>
            </a:r>
            <a:endParaRPr b="0">
              <a:solidFill>
                <a:srgbClr val="D8D8D8"/>
              </a:solidFill>
              <a:latin typeface="Arial Black"/>
              <a:ea typeface="Arial Black"/>
              <a:cs typeface="Arial Black"/>
              <a:sym typeface="Arial Black"/>
            </a:endParaRPr>
          </a:p>
        </p:txBody>
      </p:sp>
      <p:pic>
        <p:nvPicPr>
          <p:cNvPr id="1456" name="Google Shape;1456;p112"/>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wav">
            <a:hlinkClick r:id="" action="ppaction://media"/>
            <a:extLst>
              <a:ext uri="{FF2B5EF4-FFF2-40B4-BE49-F238E27FC236}">
                <a16:creationId xmlns:a16="http://schemas.microsoft.com/office/drawing/2014/main" id="{6D1346AB-3B4F-4534-9679-A5564932D53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467544" y="1156618"/>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32"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pic>
        <p:nvPicPr>
          <p:cNvPr id="1462" name="Google Shape;1462;p113"/>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463" name="Google Shape;1463;p113" descr="ruido presente 47.jpg"/>
          <p:cNvPicPr preferRelativeResize="0">
            <a:picLocks noGrp="1"/>
          </p:cNvPicPr>
          <p:nvPr>
            <p:ph type="body" idx="1"/>
          </p:nvPr>
        </p:nvPicPr>
        <p:blipFill rotWithShape="1">
          <a:blip r:embed="rId6">
            <a:alphaModFix/>
          </a:blip>
          <a:srcRect/>
          <a:stretch/>
        </p:blipFill>
        <p:spPr>
          <a:xfrm>
            <a:off x="250825" y="1866900"/>
            <a:ext cx="8497800" cy="4248000"/>
          </a:xfrm>
          <a:prstGeom prst="rect">
            <a:avLst/>
          </a:prstGeom>
          <a:noFill/>
          <a:ln>
            <a:noFill/>
          </a:ln>
        </p:spPr>
      </p:pic>
      <p:pic>
        <p:nvPicPr>
          <p:cNvPr id="1465" name="Google Shape;1465;p113"/>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466" name="Google Shape;1466;p113"/>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presente</a:t>
            </a:r>
            <a:endParaRPr b="0">
              <a:solidFill>
                <a:srgbClr val="D8D8D8"/>
              </a:solidFill>
              <a:latin typeface="Arial Black"/>
              <a:ea typeface="Arial Black"/>
              <a:cs typeface="Arial Black"/>
              <a:sym typeface="Arial Black"/>
            </a:endParaRPr>
          </a:p>
        </p:txBody>
      </p:sp>
      <p:pic>
        <p:nvPicPr>
          <p:cNvPr id="1467" name="Google Shape;1467;p11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47.wav">
            <a:hlinkClick r:id="" action="ppaction://media"/>
            <a:extLst>
              <a:ext uri="{FF2B5EF4-FFF2-40B4-BE49-F238E27FC236}">
                <a16:creationId xmlns:a16="http://schemas.microsoft.com/office/drawing/2014/main" id="{A6C5B50C-09E5-4978-B5C1-5DB3B9C3DE6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958"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pic>
        <p:nvPicPr>
          <p:cNvPr id="1473" name="Google Shape;1473;p11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474" name="Google Shape;1474;p114" descr="ruido presente 5.jpg"/>
          <p:cNvPicPr preferRelativeResize="0">
            <a:picLocks noGrp="1"/>
          </p:cNvPicPr>
          <p:nvPr>
            <p:ph type="body" idx="1"/>
          </p:nvPr>
        </p:nvPicPr>
        <p:blipFill rotWithShape="1">
          <a:blip r:embed="rId6">
            <a:alphaModFix/>
          </a:blip>
          <a:srcRect/>
          <a:stretch/>
        </p:blipFill>
        <p:spPr>
          <a:xfrm>
            <a:off x="400050" y="1790700"/>
            <a:ext cx="8275500" cy="4138500"/>
          </a:xfrm>
          <a:prstGeom prst="rect">
            <a:avLst/>
          </a:prstGeom>
          <a:noFill/>
          <a:ln>
            <a:noFill/>
          </a:ln>
        </p:spPr>
      </p:pic>
      <p:pic>
        <p:nvPicPr>
          <p:cNvPr id="1476" name="Google Shape;1476;p114"/>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477" name="Google Shape;1477;p114"/>
          <p:cNvSpPr txBox="1">
            <a:spLocks noGrp="1"/>
          </p:cNvSpPr>
          <p:nvPr>
            <p:ph type="title"/>
          </p:nvPr>
        </p:nvSpPr>
        <p:spPr>
          <a:xfrm>
            <a:off x="396875" y="44450"/>
            <a:ext cx="43467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presente</a:t>
            </a:r>
            <a:endParaRPr b="0">
              <a:solidFill>
                <a:srgbClr val="D8D8D8"/>
              </a:solidFill>
              <a:latin typeface="Arial Black"/>
              <a:ea typeface="Arial Black"/>
              <a:cs typeface="Arial Black"/>
              <a:sym typeface="Arial Black"/>
            </a:endParaRPr>
          </a:p>
        </p:txBody>
      </p:sp>
      <p:pic>
        <p:nvPicPr>
          <p:cNvPr id="7" name="5.wav">
            <a:hlinkClick r:id="" action="ppaction://media"/>
            <a:extLst>
              <a:ext uri="{FF2B5EF4-FFF2-40B4-BE49-F238E27FC236}">
                <a16:creationId xmlns:a16="http://schemas.microsoft.com/office/drawing/2014/main" id="{C2352BD5-86DD-4D9A-8F6D-57FC30D9928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58" fill="hold"/>
                                        <p:tgtEl>
                                          <p:spTgt spid="7"/>
                                        </p:tgtEl>
                                      </p:cBhvr>
                                    </p:cmd>
                                  </p:childTnLst>
                                </p:cTn>
                              </p:par>
                            </p:childTnLst>
                          </p:cTn>
                        </p:par>
                      </p:childTnLst>
                    </p:cTn>
                  </p:par>
                </p:childTnLst>
              </p:cTn>
              <p:nextCondLst>
                <p:cond evt="onClick" delay="0">
                  <p:tgtEl>
                    <p:spTgt spid="7"/>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g7b489fce73_0_35"/>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312" name="Google Shape;312;g7b489fce73_0_35"/>
          <p:cNvSpPr txBox="1">
            <a:spLocks noGrp="1"/>
          </p:cNvSpPr>
          <p:nvPr>
            <p:ph type="body" idx="1"/>
          </p:nvPr>
        </p:nvSpPr>
        <p:spPr>
          <a:xfrm>
            <a:off x="395288" y="1793875"/>
            <a:ext cx="8353500" cy="4713300"/>
          </a:xfrm>
          <a:prstGeom prst="rect">
            <a:avLst/>
          </a:prstGeom>
          <a:noFill/>
          <a:ln>
            <a:noFill/>
          </a:ln>
        </p:spPr>
        <p:txBody>
          <a:bodyPr spcFirstLastPara="1" wrap="square" lIns="91425" tIns="45700" rIns="91425" bIns="45700" anchor="t" anchorCtr="0">
            <a:normAutofit/>
          </a:bodyPr>
          <a:lstStyle/>
          <a:p>
            <a:pPr marL="341999" lvl="0" indent="-164199" algn="just" rtl="0">
              <a:spcBef>
                <a:spcPts val="0"/>
              </a:spcBef>
              <a:spcAft>
                <a:spcPts val="0"/>
              </a:spcAft>
              <a:buClr>
                <a:schemeClr val="accent4"/>
              </a:buClr>
              <a:buSzPts val="2800"/>
              <a:buFont typeface="Arial"/>
              <a:buNone/>
            </a:pPr>
            <a:endParaRPr sz="2800" b="1" i="1" dirty="0">
              <a:solidFill>
                <a:schemeClr val="accent4"/>
              </a:solidFill>
            </a:endParaRPr>
          </a:p>
          <a:p>
            <a:pPr marL="914400" lvl="0" indent="-393700" algn="just" rtl="0">
              <a:spcBef>
                <a:spcPts val="560"/>
              </a:spcBef>
              <a:spcAft>
                <a:spcPts val="0"/>
              </a:spcAft>
              <a:buClr>
                <a:srgbClr val="FFC000"/>
              </a:buClr>
              <a:buSzPts val="2600"/>
              <a:buFont typeface="Arial Black"/>
              <a:buAutoNum type="arabicPeriod"/>
            </a:pPr>
            <a:r>
              <a:rPr lang="pt-BR" sz="2600" dirty="0">
                <a:solidFill>
                  <a:srgbClr val="FFC000"/>
                </a:solidFill>
                <a:latin typeface="Arial Black"/>
                <a:ea typeface="Arial Black"/>
                <a:cs typeface="Arial Black"/>
                <a:sym typeface="Arial Black"/>
              </a:rPr>
              <a:t>Forma do traçado espectrográfico</a:t>
            </a:r>
            <a:endParaRPr sz="2000" dirty="0">
              <a:solidFill>
                <a:srgbClr val="FFC000"/>
              </a:solidFill>
              <a:latin typeface="Arial Black"/>
              <a:ea typeface="Arial Black"/>
              <a:cs typeface="Arial Black"/>
              <a:sym typeface="Arial Black"/>
            </a:endParaRPr>
          </a:p>
          <a:p>
            <a:pPr marL="341999" lvl="0" indent="-341999" algn="just" rtl="0">
              <a:spcBef>
                <a:spcPts val="560"/>
              </a:spcBef>
              <a:spcAft>
                <a:spcPts val="0"/>
              </a:spcAft>
              <a:buClr>
                <a:schemeClr val="accent4"/>
              </a:buClr>
              <a:buSzPts val="2800"/>
              <a:buFont typeface="Arial"/>
              <a:buNone/>
            </a:pPr>
            <a:endParaRPr sz="2800" dirty="0">
              <a:solidFill>
                <a:srgbClr val="3F3F3F"/>
              </a:solidFill>
            </a:endParaRPr>
          </a:p>
          <a:p>
            <a:pPr marL="341999" lvl="0" indent="-341999" algn="just" rtl="0">
              <a:spcBef>
                <a:spcPts val="480"/>
              </a:spcBef>
              <a:spcAft>
                <a:spcPts val="0"/>
              </a:spcAft>
              <a:buClr>
                <a:srgbClr val="FFC000"/>
              </a:buClr>
              <a:buSzPts val="2400"/>
              <a:buChar char="➢"/>
            </a:pPr>
            <a:r>
              <a:rPr lang="pt-BR" sz="2400" dirty="0">
                <a:solidFill>
                  <a:schemeClr val="bg1"/>
                </a:solidFill>
                <a:latin typeface="Calibri"/>
                <a:ea typeface="Calibri"/>
                <a:cs typeface="Calibri"/>
                <a:sym typeface="Calibri"/>
              </a:rPr>
              <a:t>Esse parâmetro traz dados sobre a regularidade dos harmônicos, segundo os critérios de </a:t>
            </a:r>
            <a:r>
              <a:rPr lang="pt-BR" sz="2400" b="1" u="sng" dirty="0">
                <a:solidFill>
                  <a:schemeClr val="bg1"/>
                </a:solidFill>
                <a:latin typeface="Calibri"/>
                <a:ea typeface="Calibri"/>
                <a:cs typeface="Calibri"/>
                <a:sym typeface="Calibri"/>
              </a:rPr>
              <a:t>regularidade</a:t>
            </a:r>
            <a:r>
              <a:rPr lang="pt-BR" sz="2400" b="1" dirty="0">
                <a:solidFill>
                  <a:schemeClr val="bg1"/>
                </a:solidFill>
                <a:latin typeface="Calibri"/>
                <a:ea typeface="Calibri"/>
                <a:cs typeface="Calibri"/>
                <a:sym typeface="Calibri"/>
              </a:rPr>
              <a:t>, </a:t>
            </a:r>
            <a:r>
              <a:rPr lang="pt-BR" sz="2400" b="1" u="sng" dirty="0">
                <a:solidFill>
                  <a:schemeClr val="bg1"/>
                </a:solidFill>
                <a:latin typeface="Calibri"/>
                <a:ea typeface="Calibri"/>
                <a:cs typeface="Calibri"/>
                <a:sym typeface="Calibri"/>
              </a:rPr>
              <a:t>irregularidade</a:t>
            </a:r>
            <a:r>
              <a:rPr lang="pt-BR" sz="2400" b="1" dirty="0">
                <a:solidFill>
                  <a:schemeClr val="bg1"/>
                </a:solidFill>
                <a:latin typeface="Calibri"/>
                <a:ea typeface="Calibri"/>
                <a:cs typeface="Calibri"/>
                <a:sym typeface="Calibri"/>
              </a:rPr>
              <a:t> </a:t>
            </a:r>
            <a:r>
              <a:rPr lang="pt-BR" sz="2400" dirty="0">
                <a:solidFill>
                  <a:schemeClr val="bg1"/>
                </a:solidFill>
                <a:latin typeface="Calibri"/>
                <a:ea typeface="Calibri"/>
                <a:cs typeface="Calibri"/>
                <a:sym typeface="Calibri"/>
              </a:rPr>
              <a:t>ou</a:t>
            </a:r>
            <a:r>
              <a:rPr lang="pt-BR" sz="2400" b="1" dirty="0">
                <a:solidFill>
                  <a:schemeClr val="bg1"/>
                </a:solidFill>
                <a:latin typeface="Calibri"/>
                <a:ea typeface="Calibri"/>
                <a:cs typeface="Calibri"/>
                <a:sym typeface="Calibri"/>
              </a:rPr>
              <a:t> </a:t>
            </a:r>
            <a:r>
              <a:rPr lang="pt-BR" sz="2400" b="1" u="sng" dirty="0">
                <a:solidFill>
                  <a:schemeClr val="bg1"/>
                </a:solidFill>
                <a:latin typeface="Calibri"/>
                <a:ea typeface="Calibri"/>
                <a:cs typeface="Calibri"/>
                <a:sym typeface="Calibri"/>
              </a:rPr>
              <a:t>ausência</a:t>
            </a:r>
            <a:r>
              <a:rPr lang="pt-BR" sz="2400" b="1" dirty="0">
                <a:solidFill>
                  <a:schemeClr val="bg1"/>
                </a:solidFill>
                <a:latin typeface="Calibri"/>
                <a:ea typeface="Calibri"/>
                <a:cs typeface="Calibri"/>
                <a:sym typeface="Calibri"/>
              </a:rPr>
              <a:t>.</a:t>
            </a:r>
            <a:endParaRPr dirty="0">
              <a:solidFill>
                <a:schemeClr val="bg1"/>
              </a:solidFill>
              <a:latin typeface="Calibri"/>
              <a:ea typeface="Calibri"/>
              <a:cs typeface="Calibri"/>
              <a:sym typeface="Calibri"/>
            </a:endParaRPr>
          </a:p>
        </p:txBody>
      </p:sp>
      <p:sp>
        <p:nvSpPr>
          <p:cNvPr id="313" name="Google Shape;313;g7b489fce73_0_35"/>
          <p:cNvSpPr txBox="1"/>
          <p:nvPr/>
        </p:nvSpPr>
        <p:spPr>
          <a:xfrm>
            <a:off x="396875" y="99042"/>
            <a:ext cx="62295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a:solidFill>
                  <a:srgbClr val="D8D8D8"/>
                </a:solidFill>
                <a:latin typeface="Arial Black"/>
                <a:ea typeface="Arial Black"/>
                <a:cs typeface="Arial Black"/>
                <a:sym typeface="Arial Black"/>
              </a:rPr>
              <a:t>Parâmetros espectrográficos</a:t>
            </a:r>
            <a:endParaRPr sz="3000">
              <a:solidFill>
                <a:srgbClr val="D8D8D8"/>
              </a:solidFill>
              <a:latin typeface="Arial Black"/>
              <a:ea typeface="Arial Black"/>
              <a:cs typeface="Arial Black"/>
              <a:sym typeface="Arial Black"/>
            </a:endParaRPr>
          </a:p>
        </p:txBody>
      </p:sp>
      <p:pic>
        <p:nvPicPr>
          <p:cNvPr id="314" name="Google Shape;314;g7b489fce73_0_35"/>
          <p:cNvPicPr preferRelativeResize="0"/>
          <p:nvPr/>
        </p:nvPicPr>
        <p:blipFill rotWithShape="1">
          <a:blip r:embed="rId4">
            <a:alphaModFix/>
          </a:blip>
          <a:srcRect/>
          <a:stretch/>
        </p:blipFill>
        <p:spPr>
          <a:xfrm>
            <a:off x="7697338" y="136869"/>
            <a:ext cx="1004247" cy="954948"/>
          </a:xfrm>
          <a:prstGeom prst="rect">
            <a:avLst/>
          </a:prstGeom>
          <a:noFill/>
          <a:ln>
            <a:noFill/>
          </a:ln>
        </p:spPr>
      </p:pic>
      <p:pic>
        <p:nvPicPr>
          <p:cNvPr id="315" name="Google Shape;315;g7b489fce73_0_35"/>
          <p:cNvPicPr preferRelativeResize="0"/>
          <p:nvPr/>
        </p:nvPicPr>
        <p:blipFill>
          <a:blip r:embed="rId5">
            <a:alphaModFix/>
          </a:blip>
          <a:stretch>
            <a:fillRect/>
          </a:stretch>
        </p:blipFill>
        <p:spPr>
          <a:xfrm>
            <a:off x="5328840" y="182225"/>
            <a:ext cx="2535684" cy="954950"/>
          </a:xfrm>
          <a:prstGeom prst="rect">
            <a:avLst/>
          </a:prstGeom>
          <a:noFill/>
          <a:ln>
            <a:noFill/>
          </a:ln>
        </p:spPr>
      </p:pic>
      <p:sp>
        <p:nvSpPr>
          <p:cNvPr id="7" name="CaixaDeTexto 6">
            <a:extLst>
              <a:ext uri="{FF2B5EF4-FFF2-40B4-BE49-F238E27FC236}">
                <a16:creationId xmlns:a16="http://schemas.microsoft.com/office/drawing/2014/main" id="{3FF64ECF-F9DA-4A8D-9F2C-FC5CEA1EF1DD}"/>
              </a:ext>
            </a:extLst>
          </p:cNvPr>
          <p:cNvSpPr txBox="1"/>
          <p:nvPr/>
        </p:nvSpPr>
        <p:spPr>
          <a:xfrm>
            <a:off x="6380480" y="5683030"/>
            <a:ext cx="2143760" cy="307777"/>
          </a:xfrm>
          <a:prstGeom prst="rect">
            <a:avLst/>
          </a:prstGeom>
          <a:noFill/>
        </p:spPr>
        <p:txBody>
          <a:bodyPr wrap="square">
            <a:spAutoFit/>
          </a:bodyPr>
          <a:lstStyle/>
          <a:p>
            <a:r>
              <a:rPr lang="pt-BR" dirty="0">
                <a:solidFill>
                  <a:schemeClr val="bg1"/>
                </a:solidFill>
              </a:rPr>
              <a:t>Côrtes, Gama, 2010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pic>
        <p:nvPicPr>
          <p:cNvPr id="1483" name="Google Shape;1483;p115"/>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484" name="Google Shape;1484;p115" descr="ruido presente 53.jpg"/>
          <p:cNvPicPr preferRelativeResize="0">
            <a:picLocks noGrp="1"/>
          </p:cNvPicPr>
          <p:nvPr>
            <p:ph type="body" idx="1"/>
          </p:nvPr>
        </p:nvPicPr>
        <p:blipFill rotWithShape="1">
          <a:blip r:embed="rId6">
            <a:alphaModFix/>
          </a:blip>
          <a:srcRect/>
          <a:stretch/>
        </p:blipFill>
        <p:spPr>
          <a:xfrm>
            <a:off x="327025" y="1773924"/>
            <a:ext cx="8352000" cy="4174500"/>
          </a:xfrm>
          <a:prstGeom prst="rect">
            <a:avLst/>
          </a:prstGeom>
          <a:noFill/>
          <a:ln>
            <a:noFill/>
          </a:ln>
        </p:spPr>
      </p:pic>
      <p:pic>
        <p:nvPicPr>
          <p:cNvPr id="1486" name="Google Shape;1486;p115"/>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487" name="Google Shape;1487;p115"/>
          <p:cNvSpPr txBox="1">
            <a:spLocks noGrp="1"/>
          </p:cNvSpPr>
          <p:nvPr>
            <p:ph type="title"/>
          </p:nvPr>
        </p:nvSpPr>
        <p:spPr>
          <a:xfrm>
            <a:off x="396875" y="44450"/>
            <a:ext cx="5389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presente</a:t>
            </a:r>
            <a:endParaRPr b="0">
              <a:solidFill>
                <a:srgbClr val="D8D8D8"/>
              </a:solidFill>
              <a:latin typeface="Arial Black"/>
              <a:ea typeface="Arial Black"/>
              <a:cs typeface="Arial Black"/>
              <a:sym typeface="Arial Black"/>
            </a:endParaRPr>
          </a:p>
        </p:txBody>
      </p:sp>
      <p:pic>
        <p:nvPicPr>
          <p:cNvPr id="1488" name="Google Shape;1488;p11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53.wav">
            <a:hlinkClick r:id="" action="ppaction://media"/>
            <a:extLst>
              <a:ext uri="{FF2B5EF4-FFF2-40B4-BE49-F238E27FC236}">
                <a16:creationId xmlns:a16="http://schemas.microsoft.com/office/drawing/2014/main" id="{6CA8D389-988A-49B2-A7F6-16D48C3D59A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62"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pic>
        <p:nvPicPr>
          <p:cNvPr id="1494" name="Google Shape;1494;p116"/>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495" name="Google Shape;1495;p116"/>
          <p:cNvPicPr preferRelativeResize="0"/>
          <p:nvPr/>
        </p:nvPicPr>
        <p:blipFill rotWithShape="1">
          <a:blip r:embed="rId6">
            <a:alphaModFix/>
          </a:blip>
          <a:srcRect/>
          <a:stretch/>
        </p:blipFill>
        <p:spPr>
          <a:xfrm>
            <a:off x="400050" y="1773238"/>
            <a:ext cx="8220075" cy="4176712"/>
          </a:xfrm>
          <a:prstGeom prst="rect">
            <a:avLst/>
          </a:prstGeom>
          <a:noFill/>
          <a:ln>
            <a:noFill/>
          </a:ln>
        </p:spPr>
      </p:pic>
      <p:sp>
        <p:nvSpPr>
          <p:cNvPr id="1497" name="Google Shape;1497;p116"/>
          <p:cNvSpPr txBox="1">
            <a:spLocks noGrp="1"/>
          </p:cNvSpPr>
          <p:nvPr>
            <p:ph type="title"/>
          </p:nvPr>
        </p:nvSpPr>
        <p:spPr>
          <a:xfrm>
            <a:off x="396875" y="44450"/>
            <a:ext cx="4842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presente</a:t>
            </a:r>
            <a:endParaRPr b="0">
              <a:solidFill>
                <a:srgbClr val="D8D8D8"/>
              </a:solidFill>
              <a:latin typeface="Arial Black"/>
              <a:ea typeface="Arial Black"/>
              <a:cs typeface="Arial Black"/>
              <a:sym typeface="Arial Black"/>
            </a:endParaRPr>
          </a:p>
        </p:txBody>
      </p:sp>
      <p:pic>
        <p:nvPicPr>
          <p:cNvPr id="1498" name="Google Shape;1498;p116"/>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1499" name="Google Shape;1499;p116"/>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72.wav">
            <a:hlinkClick r:id="" action="ppaction://media"/>
            <a:extLst>
              <a:ext uri="{FF2B5EF4-FFF2-40B4-BE49-F238E27FC236}">
                <a16:creationId xmlns:a16="http://schemas.microsoft.com/office/drawing/2014/main" id="{A5DA642C-B084-436B-B8A6-97215BCFE1F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83"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505" name="Google Shape;1505;p117"/>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506" name="Google Shape;1506;p117" descr="ruido ausente 154.jpg"/>
          <p:cNvPicPr preferRelativeResize="0">
            <a:picLocks noGrp="1"/>
          </p:cNvPicPr>
          <p:nvPr>
            <p:ph type="body" idx="1"/>
          </p:nvPr>
        </p:nvPicPr>
        <p:blipFill rotWithShape="1">
          <a:blip r:embed="rId6">
            <a:alphaModFix/>
          </a:blip>
          <a:srcRect/>
          <a:stretch/>
        </p:blipFill>
        <p:spPr>
          <a:xfrm>
            <a:off x="539750" y="1831975"/>
            <a:ext cx="8204100" cy="4102200"/>
          </a:xfrm>
          <a:prstGeom prst="rect">
            <a:avLst/>
          </a:prstGeom>
          <a:noFill/>
          <a:ln>
            <a:noFill/>
          </a:ln>
        </p:spPr>
      </p:pic>
      <p:pic>
        <p:nvPicPr>
          <p:cNvPr id="1508" name="Google Shape;1508;p117"/>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509" name="Google Shape;1509;p117"/>
          <p:cNvSpPr txBox="1">
            <a:spLocks noGrp="1"/>
          </p:cNvSpPr>
          <p:nvPr>
            <p:ph type="title"/>
          </p:nvPr>
        </p:nvSpPr>
        <p:spPr>
          <a:xfrm>
            <a:off x="396875" y="44450"/>
            <a:ext cx="46515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ausente</a:t>
            </a:r>
            <a:endParaRPr b="0">
              <a:solidFill>
                <a:srgbClr val="D8D8D8"/>
              </a:solidFill>
              <a:latin typeface="Arial Black"/>
              <a:ea typeface="Arial Black"/>
              <a:cs typeface="Arial Black"/>
              <a:sym typeface="Arial Black"/>
            </a:endParaRPr>
          </a:p>
        </p:txBody>
      </p:sp>
      <p:pic>
        <p:nvPicPr>
          <p:cNvPr id="1510" name="Google Shape;1510;p117"/>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54.wav">
            <a:hlinkClick r:id="" action="ppaction://media"/>
            <a:extLst>
              <a:ext uri="{FF2B5EF4-FFF2-40B4-BE49-F238E27FC236}">
                <a16:creationId xmlns:a16="http://schemas.microsoft.com/office/drawing/2014/main" id="{C9DF6B95-E47E-4FB4-B7F3-BA8F01B7092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17"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pic>
        <p:nvPicPr>
          <p:cNvPr id="1516" name="Google Shape;1516;p118"/>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517" name="Google Shape;1517;p118" descr="ruido ausente 159.jpg"/>
          <p:cNvPicPr preferRelativeResize="0">
            <a:picLocks noGrp="1"/>
          </p:cNvPicPr>
          <p:nvPr>
            <p:ph type="body" idx="1"/>
          </p:nvPr>
        </p:nvPicPr>
        <p:blipFill rotWithShape="1">
          <a:blip r:embed="rId6">
            <a:alphaModFix/>
          </a:blip>
          <a:srcRect r="2550"/>
          <a:stretch/>
        </p:blipFill>
        <p:spPr>
          <a:xfrm>
            <a:off x="323850" y="1773238"/>
            <a:ext cx="8421688" cy="4319587"/>
          </a:xfrm>
          <a:prstGeom prst="rect">
            <a:avLst/>
          </a:prstGeom>
          <a:noFill/>
          <a:ln>
            <a:noFill/>
          </a:ln>
        </p:spPr>
      </p:pic>
      <p:pic>
        <p:nvPicPr>
          <p:cNvPr id="1519" name="Google Shape;1519;p118"/>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520" name="Google Shape;1520;p118"/>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ausente</a:t>
            </a:r>
            <a:endParaRPr b="0">
              <a:solidFill>
                <a:srgbClr val="D8D8D8"/>
              </a:solidFill>
              <a:latin typeface="Arial Black"/>
              <a:ea typeface="Arial Black"/>
              <a:cs typeface="Arial Black"/>
              <a:sym typeface="Arial Black"/>
            </a:endParaRPr>
          </a:p>
        </p:txBody>
      </p:sp>
      <p:pic>
        <p:nvPicPr>
          <p:cNvPr id="1521" name="Google Shape;1521;p118"/>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59.wav">
            <a:hlinkClick r:id="" action="ppaction://media"/>
            <a:extLst>
              <a:ext uri="{FF2B5EF4-FFF2-40B4-BE49-F238E27FC236}">
                <a16:creationId xmlns:a16="http://schemas.microsoft.com/office/drawing/2014/main" id="{D644751B-40A7-466C-A801-0DF47A9C15D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37"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pic>
        <p:nvPicPr>
          <p:cNvPr id="1527" name="Google Shape;1527;p11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528" name="Google Shape;1528;p119" descr="ruido ausente 171.jpg"/>
          <p:cNvPicPr preferRelativeResize="0">
            <a:picLocks noGrp="1"/>
          </p:cNvPicPr>
          <p:nvPr>
            <p:ph type="body" idx="1"/>
          </p:nvPr>
        </p:nvPicPr>
        <p:blipFill rotWithShape="1">
          <a:blip r:embed="rId6">
            <a:alphaModFix/>
          </a:blip>
          <a:srcRect/>
          <a:stretch/>
        </p:blipFill>
        <p:spPr>
          <a:xfrm>
            <a:off x="323850" y="1921672"/>
            <a:ext cx="8352000" cy="4175700"/>
          </a:xfrm>
          <a:prstGeom prst="rect">
            <a:avLst/>
          </a:prstGeom>
          <a:noFill/>
          <a:ln>
            <a:noFill/>
          </a:ln>
        </p:spPr>
      </p:pic>
      <p:pic>
        <p:nvPicPr>
          <p:cNvPr id="1530" name="Google Shape;1530;p119"/>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531" name="Google Shape;1531;p119"/>
          <p:cNvSpPr txBox="1">
            <a:spLocks noGrp="1"/>
          </p:cNvSpPr>
          <p:nvPr>
            <p:ph type="title"/>
          </p:nvPr>
        </p:nvSpPr>
        <p:spPr>
          <a:xfrm>
            <a:off x="396875" y="44450"/>
            <a:ext cx="49371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ausente</a:t>
            </a:r>
            <a:endParaRPr b="0">
              <a:solidFill>
                <a:srgbClr val="D8D8D8"/>
              </a:solidFill>
              <a:latin typeface="Arial Black"/>
              <a:ea typeface="Arial Black"/>
              <a:cs typeface="Arial Black"/>
              <a:sym typeface="Arial Black"/>
            </a:endParaRPr>
          </a:p>
        </p:txBody>
      </p:sp>
      <p:pic>
        <p:nvPicPr>
          <p:cNvPr id="1532" name="Google Shape;1532;p11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71.wav">
            <a:hlinkClick r:id="" action="ppaction://media"/>
            <a:extLst>
              <a:ext uri="{FF2B5EF4-FFF2-40B4-BE49-F238E27FC236}">
                <a16:creationId xmlns:a16="http://schemas.microsoft.com/office/drawing/2014/main" id="{DF52C5F5-79DE-4948-AA93-4433769243A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83"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538" name="Google Shape;1538;p120"/>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539" name="Google Shape;1539;p120"/>
          <p:cNvPicPr preferRelativeResize="0"/>
          <p:nvPr/>
        </p:nvPicPr>
        <p:blipFill rotWithShape="1">
          <a:blip r:embed="rId6">
            <a:alphaModFix/>
          </a:blip>
          <a:srcRect/>
          <a:stretch/>
        </p:blipFill>
        <p:spPr>
          <a:xfrm>
            <a:off x="320675" y="1898972"/>
            <a:ext cx="8435975" cy="4109703"/>
          </a:xfrm>
          <a:prstGeom prst="rect">
            <a:avLst/>
          </a:prstGeom>
          <a:noFill/>
          <a:ln>
            <a:noFill/>
          </a:ln>
        </p:spPr>
      </p:pic>
      <p:pic>
        <p:nvPicPr>
          <p:cNvPr id="1541" name="Google Shape;1541;p120"/>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542" name="Google Shape;1542;p120"/>
          <p:cNvSpPr txBox="1">
            <a:spLocks noGrp="1"/>
          </p:cNvSpPr>
          <p:nvPr>
            <p:ph type="title"/>
          </p:nvPr>
        </p:nvSpPr>
        <p:spPr>
          <a:xfrm>
            <a:off x="396875" y="44450"/>
            <a:ext cx="50325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ausente</a:t>
            </a:r>
            <a:endParaRPr b="0">
              <a:solidFill>
                <a:srgbClr val="D8D8D8"/>
              </a:solidFill>
              <a:latin typeface="Arial Black"/>
              <a:ea typeface="Arial Black"/>
              <a:cs typeface="Arial Black"/>
              <a:sym typeface="Arial Black"/>
            </a:endParaRPr>
          </a:p>
        </p:txBody>
      </p:sp>
      <p:pic>
        <p:nvPicPr>
          <p:cNvPr id="1543" name="Google Shape;1543;p120"/>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77.wav">
            <a:hlinkClick r:id="" action="ppaction://media"/>
            <a:extLst>
              <a:ext uri="{FF2B5EF4-FFF2-40B4-BE49-F238E27FC236}">
                <a16:creationId xmlns:a16="http://schemas.microsoft.com/office/drawing/2014/main" id="{2D438087-5BAD-4BD0-A3E1-5FFCEA8779E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91"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pic>
        <p:nvPicPr>
          <p:cNvPr id="1549" name="Google Shape;1549;p12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550" name="Google Shape;1550;p121" descr="ruido ausente 181.jpg"/>
          <p:cNvPicPr preferRelativeResize="0">
            <a:picLocks noGrp="1"/>
          </p:cNvPicPr>
          <p:nvPr>
            <p:ph type="body" idx="1"/>
          </p:nvPr>
        </p:nvPicPr>
        <p:blipFill rotWithShape="1">
          <a:blip r:embed="rId6">
            <a:alphaModFix/>
          </a:blip>
          <a:srcRect/>
          <a:stretch/>
        </p:blipFill>
        <p:spPr>
          <a:xfrm>
            <a:off x="390525" y="1862138"/>
            <a:ext cx="8353500" cy="4175100"/>
          </a:xfrm>
          <a:prstGeom prst="rect">
            <a:avLst/>
          </a:prstGeom>
          <a:noFill/>
          <a:ln>
            <a:noFill/>
          </a:ln>
        </p:spPr>
      </p:pic>
      <p:pic>
        <p:nvPicPr>
          <p:cNvPr id="1552" name="Google Shape;1552;p121"/>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553" name="Google Shape;1553;p121"/>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ausente</a:t>
            </a:r>
            <a:endParaRPr b="0">
              <a:solidFill>
                <a:srgbClr val="D8D8D8"/>
              </a:solidFill>
              <a:latin typeface="Arial Black"/>
              <a:ea typeface="Arial Black"/>
              <a:cs typeface="Arial Black"/>
              <a:sym typeface="Arial Black"/>
            </a:endParaRPr>
          </a:p>
        </p:txBody>
      </p:sp>
      <p:pic>
        <p:nvPicPr>
          <p:cNvPr id="1554" name="Google Shape;1554;p12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81.wav">
            <a:hlinkClick r:id="" action="ppaction://media"/>
            <a:extLst>
              <a:ext uri="{FF2B5EF4-FFF2-40B4-BE49-F238E27FC236}">
                <a16:creationId xmlns:a16="http://schemas.microsoft.com/office/drawing/2014/main" id="{25A0B3D3-8331-4CF7-83CC-88FFC8687E19}"/>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04"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pic>
        <p:nvPicPr>
          <p:cNvPr id="1560" name="Google Shape;1560;p122"/>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561" name="Google Shape;1561;p122" descr="ruido ausente 19.jpg"/>
          <p:cNvPicPr preferRelativeResize="0">
            <a:picLocks noGrp="1"/>
          </p:cNvPicPr>
          <p:nvPr>
            <p:ph type="body" idx="1"/>
          </p:nvPr>
        </p:nvPicPr>
        <p:blipFill rotWithShape="1">
          <a:blip r:embed="rId6">
            <a:alphaModFix/>
          </a:blip>
          <a:srcRect/>
          <a:stretch/>
        </p:blipFill>
        <p:spPr>
          <a:xfrm>
            <a:off x="314325" y="1795463"/>
            <a:ext cx="8497800" cy="4248000"/>
          </a:xfrm>
          <a:prstGeom prst="rect">
            <a:avLst/>
          </a:prstGeom>
          <a:noFill/>
          <a:ln>
            <a:noFill/>
          </a:ln>
        </p:spPr>
      </p:pic>
      <p:pic>
        <p:nvPicPr>
          <p:cNvPr id="1563" name="Google Shape;1563;p122"/>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564" name="Google Shape;1564;p122"/>
          <p:cNvSpPr txBox="1">
            <a:spLocks noGrp="1"/>
          </p:cNvSpPr>
          <p:nvPr>
            <p:ph type="title"/>
          </p:nvPr>
        </p:nvSpPr>
        <p:spPr>
          <a:xfrm>
            <a:off x="396875" y="44450"/>
            <a:ext cx="4842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ausente</a:t>
            </a:r>
            <a:endParaRPr b="0">
              <a:solidFill>
                <a:srgbClr val="D8D8D8"/>
              </a:solidFill>
              <a:latin typeface="Arial Black"/>
              <a:ea typeface="Arial Black"/>
              <a:cs typeface="Arial Black"/>
              <a:sym typeface="Arial Black"/>
            </a:endParaRPr>
          </a:p>
        </p:txBody>
      </p:sp>
      <p:pic>
        <p:nvPicPr>
          <p:cNvPr id="1565" name="Google Shape;1565;p122"/>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9.wav">
            <a:hlinkClick r:id="" action="ppaction://media"/>
            <a:extLst>
              <a:ext uri="{FF2B5EF4-FFF2-40B4-BE49-F238E27FC236}">
                <a16:creationId xmlns:a16="http://schemas.microsoft.com/office/drawing/2014/main" id="{A8E7AC0B-D163-424B-9671-C28EB47900D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467544" y="1160810"/>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51"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pic>
        <p:nvPicPr>
          <p:cNvPr id="1571" name="Google Shape;1571;p123"/>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572" name="Google Shape;1572;p123" descr="ruido ausente 193.jpg"/>
          <p:cNvPicPr preferRelativeResize="0">
            <a:picLocks noGrp="1"/>
          </p:cNvPicPr>
          <p:nvPr>
            <p:ph type="body" idx="1"/>
          </p:nvPr>
        </p:nvPicPr>
        <p:blipFill rotWithShape="1">
          <a:blip r:embed="rId6">
            <a:alphaModFix/>
          </a:blip>
          <a:srcRect/>
          <a:stretch/>
        </p:blipFill>
        <p:spPr>
          <a:xfrm>
            <a:off x="400050" y="1863764"/>
            <a:ext cx="8352000" cy="4176600"/>
          </a:xfrm>
          <a:prstGeom prst="rect">
            <a:avLst/>
          </a:prstGeom>
          <a:noFill/>
          <a:ln>
            <a:noFill/>
          </a:ln>
        </p:spPr>
      </p:pic>
      <p:pic>
        <p:nvPicPr>
          <p:cNvPr id="1574" name="Google Shape;1574;p123"/>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575" name="Google Shape;1575;p123"/>
          <p:cNvSpPr txBox="1">
            <a:spLocks noGrp="1"/>
          </p:cNvSpPr>
          <p:nvPr>
            <p:ph type="title"/>
          </p:nvPr>
        </p:nvSpPr>
        <p:spPr>
          <a:xfrm>
            <a:off x="396875" y="44450"/>
            <a:ext cx="4822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ausente</a:t>
            </a:r>
            <a:endParaRPr b="0">
              <a:solidFill>
                <a:srgbClr val="D8D8D8"/>
              </a:solidFill>
              <a:latin typeface="Arial Black"/>
              <a:ea typeface="Arial Black"/>
              <a:cs typeface="Arial Black"/>
              <a:sym typeface="Arial Black"/>
            </a:endParaRPr>
          </a:p>
        </p:txBody>
      </p:sp>
      <p:pic>
        <p:nvPicPr>
          <p:cNvPr id="1576" name="Google Shape;1576;p12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93.wav">
            <a:hlinkClick r:id="" action="ppaction://media"/>
            <a:extLst>
              <a:ext uri="{FF2B5EF4-FFF2-40B4-BE49-F238E27FC236}">
                <a16:creationId xmlns:a16="http://schemas.microsoft.com/office/drawing/2014/main" id="{7C90A88D-790B-4C42-B95F-8BA3562B30E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63"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pic>
        <p:nvPicPr>
          <p:cNvPr id="1582" name="Google Shape;1582;p12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583" name="Google Shape;1583;p124" descr="ruido ausente 201.jpg"/>
          <p:cNvPicPr preferRelativeResize="0">
            <a:picLocks noGrp="1"/>
          </p:cNvPicPr>
          <p:nvPr>
            <p:ph type="body" idx="1"/>
          </p:nvPr>
        </p:nvPicPr>
        <p:blipFill rotWithShape="1">
          <a:blip r:embed="rId6">
            <a:alphaModFix/>
          </a:blip>
          <a:srcRect/>
          <a:stretch/>
        </p:blipFill>
        <p:spPr>
          <a:xfrm>
            <a:off x="458788" y="1866900"/>
            <a:ext cx="8208900" cy="4105200"/>
          </a:xfrm>
          <a:prstGeom prst="rect">
            <a:avLst/>
          </a:prstGeom>
          <a:noFill/>
          <a:ln>
            <a:noFill/>
          </a:ln>
        </p:spPr>
      </p:pic>
      <p:pic>
        <p:nvPicPr>
          <p:cNvPr id="1585" name="Google Shape;1585;p124"/>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586" name="Google Shape;1586;p124"/>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ausente</a:t>
            </a:r>
            <a:endParaRPr b="0">
              <a:solidFill>
                <a:srgbClr val="D8D8D8"/>
              </a:solidFill>
              <a:latin typeface="Arial Black"/>
              <a:ea typeface="Arial Black"/>
              <a:cs typeface="Arial Black"/>
              <a:sym typeface="Arial Black"/>
            </a:endParaRPr>
          </a:p>
        </p:txBody>
      </p:sp>
      <p:pic>
        <p:nvPicPr>
          <p:cNvPr id="1587" name="Google Shape;1587;p12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01.wav">
            <a:hlinkClick r:id="" action="ppaction://media"/>
            <a:extLst>
              <a:ext uri="{FF2B5EF4-FFF2-40B4-BE49-F238E27FC236}">
                <a16:creationId xmlns:a16="http://schemas.microsoft.com/office/drawing/2014/main" id="{5F0082DB-F990-4730-9022-E8BC5552E74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83"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13"/>
          <p:cNvPicPr preferRelativeResize="0"/>
          <p:nvPr/>
        </p:nvPicPr>
        <p:blipFill rotWithShape="1">
          <a:blip r:embed="rId5">
            <a:alphaModFix/>
          </a:blip>
          <a:srcRect/>
          <a:stretch/>
        </p:blipFill>
        <p:spPr>
          <a:xfrm>
            <a:off x="-95535" y="0"/>
            <a:ext cx="9239535" cy="6858000"/>
          </a:xfrm>
          <a:prstGeom prst="rect">
            <a:avLst/>
          </a:prstGeom>
          <a:noFill/>
          <a:ln>
            <a:noFill/>
          </a:ln>
        </p:spPr>
      </p:pic>
      <p:pic>
        <p:nvPicPr>
          <p:cNvPr id="322" name="Google Shape;322;p13" descr="regular 1.jpg"/>
          <p:cNvPicPr preferRelativeResize="0"/>
          <p:nvPr/>
        </p:nvPicPr>
        <p:blipFill rotWithShape="1">
          <a:blip r:embed="rId6">
            <a:alphaModFix/>
          </a:blip>
          <a:srcRect/>
          <a:stretch/>
        </p:blipFill>
        <p:spPr>
          <a:xfrm>
            <a:off x="250825" y="1714500"/>
            <a:ext cx="8642350" cy="4321175"/>
          </a:xfrm>
          <a:prstGeom prst="rect">
            <a:avLst/>
          </a:prstGeom>
          <a:noFill/>
          <a:ln>
            <a:noFill/>
          </a:ln>
        </p:spPr>
      </p:pic>
      <p:sp>
        <p:nvSpPr>
          <p:cNvPr id="324" name="Google Shape;324;p13"/>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regular</a:t>
            </a:r>
            <a:endParaRPr b="0">
              <a:solidFill>
                <a:srgbClr val="D8D8D8"/>
              </a:solidFill>
              <a:latin typeface="Arial Black"/>
              <a:ea typeface="Arial Black"/>
              <a:cs typeface="Arial Black"/>
              <a:sym typeface="Arial Black"/>
            </a:endParaRPr>
          </a:p>
        </p:txBody>
      </p:sp>
      <p:pic>
        <p:nvPicPr>
          <p:cNvPr id="325" name="Google Shape;325;p13"/>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326" name="Google Shape;326;p1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1.wav">
            <a:hlinkClick r:id="" action="ppaction://media"/>
            <a:extLst>
              <a:ext uri="{FF2B5EF4-FFF2-40B4-BE49-F238E27FC236}">
                <a16:creationId xmlns:a16="http://schemas.microsoft.com/office/drawing/2014/main" id="{6F98E577-DBB7-40F7-9B72-0FA3F68D434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587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73"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pic>
        <p:nvPicPr>
          <p:cNvPr id="1593" name="Google Shape;1593;p125"/>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594" name="Google Shape;1594;p125" descr="146"/>
          <p:cNvPicPr preferRelativeResize="0"/>
          <p:nvPr/>
        </p:nvPicPr>
        <p:blipFill rotWithShape="1">
          <a:blip r:embed="rId6">
            <a:alphaModFix/>
          </a:blip>
          <a:srcRect r="53448"/>
          <a:stretch/>
        </p:blipFill>
        <p:spPr>
          <a:xfrm>
            <a:off x="482600" y="1746250"/>
            <a:ext cx="7837488" cy="4206875"/>
          </a:xfrm>
          <a:prstGeom prst="rect">
            <a:avLst/>
          </a:prstGeom>
          <a:noFill/>
          <a:ln>
            <a:noFill/>
          </a:ln>
        </p:spPr>
      </p:pic>
      <p:pic>
        <p:nvPicPr>
          <p:cNvPr id="1596" name="Google Shape;1596;p125"/>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597" name="Google Shape;1597;p125"/>
          <p:cNvSpPr txBox="1">
            <a:spLocks noGrp="1"/>
          </p:cNvSpPr>
          <p:nvPr>
            <p:ph type="title"/>
          </p:nvPr>
        </p:nvSpPr>
        <p:spPr>
          <a:xfrm>
            <a:off x="396875" y="44450"/>
            <a:ext cx="47277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ausente</a:t>
            </a:r>
            <a:endParaRPr b="0">
              <a:solidFill>
                <a:srgbClr val="D8D8D8"/>
              </a:solidFill>
              <a:latin typeface="Arial Black"/>
              <a:ea typeface="Arial Black"/>
              <a:cs typeface="Arial Black"/>
              <a:sym typeface="Arial Black"/>
            </a:endParaRPr>
          </a:p>
        </p:txBody>
      </p:sp>
      <p:pic>
        <p:nvPicPr>
          <p:cNvPr id="1598" name="Google Shape;1598;p12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46.wav">
            <a:hlinkClick r:id="" action="ppaction://media"/>
            <a:extLst>
              <a:ext uri="{FF2B5EF4-FFF2-40B4-BE49-F238E27FC236}">
                <a16:creationId xmlns:a16="http://schemas.microsoft.com/office/drawing/2014/main" id="{A4CEC358-F2E0-46A8-BDDF-AB8F766C233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60"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pic>
        <p:nvPicPr>
          <p:cNvPr id="1604" name="Google Shape;1604;p126"/>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605" name="Google Shape;1605;p126" descr="ruido ausente 25.jpg"/>
          <p:cNvPicPr preferRelativeResize="0">
            <a:picLocks noGrp="1"/>
          </p:cNvPicPr>
          <p:nvPr>
            <p:ph type="body" idx="1"/>
          </p:nvPr>
        </p:nvPicPr>
        <p:blipFill rotWithShape="1">
          <a:blip r:embed="rId6">
            <a:alphaModFix/>
          </a:blip>
          <a:srcRect/>
          <a:stretch/>
        </p:blipFill>
        <p:spPr>
          <a:xfrm>
            <a:off x="468313" y="1954213"/>
            <a:ext cx="8275637" cy="4138612"/>
          </a:xfrm>
          <a:prstGeom prst="rect">
            <a:avLst/>
          </a:prstGeom>
          <a:noFill/>
          <a:ln>
            <a:noFill/>
          </a:ln>
        </p:spPr>
      </p:pic>
      <p:sp>
        <p:nvSpPr>
          <p:cNvPr id="1607" name="Google Shape;1607;p126"/>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ausente</a:t>
            </a:r>
            <a:endParaRPr b="0">
              <a:solidFill>
                <a:srgbClr val="D8D8D8"/>
              </a:solidFill>
              <a:latin typeface="Arial Black"/>
              <a:ea typeface="Arial Black"/>
              <a:cs typeface="Arial Black"/>
              <a:sym typeface="Arial Black"/>
            </a:endParaRPr>
          </a:p>
        </p:txBody>
      </p:sp>
      <p:pic>
        <p:nvPicPr>
          <p:cNvPr id="1608" name="Google Shape;1608;p126"/>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1609" name="Google Shape;1609;p126"/>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53072.wav">
            <a:hlinkClick r:id="" action="ppaction://media"/>
            <a:extLst>
              <a:ext uri="{FF2B5EF4-FFF2-40B4-BE49-F238E27FC236}">
                <a16:creationId xmlns:a16="http://schemas.microsoft.com/office/drawing/2014/main" id="{2AAB9390-9DEE-41A0-BC56-DEDCF26E7586}"/>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59"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pic>
        <p:nvPicPr>
          <p:cNvPr id="1615" name="Google Shape;1615;p127"/>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616" name="Google Shape;1616;p127" descr="harmonicos definidos 147.jpg"/>
          <p:cNvPicPr preferRelativeResize="0">
            <a:picLocks noGrp="1"/>
          </p:cNvPicPr>
          <p:nvPr>
            <p:ph type="body" idx="1"/>
          </p:nvPr>
        </p:nvPicPr>
        <p:blipFill rotWithShape="1">
          <a:blip r:embed="rId6">
            <a:alphaModFix/>
          </a:blip>
          <a:srcRect/>
          <a:stretch/>
        </p:blipFill>
        <p:spPr>
          <a:xfrm>
            <a:off x="660400" y="1808163"/>
            <a:ext cx="8159750" cy="4141787"/>
          </a:xfrm>
          <a:prstGeom prst="rect">
            <a:avLst/>
          </a:prstGeom>
          <a:noFill/>
          <a:ln>
            <a:noFill/>
          </a:ln>
        </p:spPr>
      </p:pic>
      <p:sp>
        <p:nvSpPr>
          <p:cNvPr id="1618" name="Google Shape;1618;p127"/>
          <p:cNvSpPr/>
          <p:nvPr/>
        </p:nvSpPr>
        <p:spPr>
          <a:xfrm>
            <a:off x="179388" y="1952625"/>
            <a:ext cx="468312" cy="360363"/>
          </a:xfrm>
          <a:prstGeom prst="rightArrow">
            <a:avLst>
              <a:gd name="adj1" fmla="val 50000"/>
              <a:gd name="adj2" fmla="val 37452"/>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19" name="Google Shape;1619;p127"/>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620" name="Google Shape;1620;p127"/>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Harmônicos definidos</a:t>
            </a:r>
            <a:endParaRPr sz="3000" b="0">
              <a:solidFill>
                <a:srgbClr val="D8D8D8"/>
              </a:solidFill>
              <a:latin typeface="Arial Black"/>
              <a:ea typeface="Arial Black"/>
              <a:cs typeface="Arial Black"/>
              <a:sym typeface="Arial Black"/>
            </a:endParaRPr>
          </a:p>
        </p:txBody>
      </p:sp>
      <p:pic>
        <p:nvPicPr>
          <p:cNvPr id="1621" name="Google Shape;1621;p127"/>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147.wav">
            <a:hlinkClick r:id="" action="ppaction://media"/>
            <a:extLst>
              <a:ext uri="{FF2B5EF4-FFF2-40B4-BE49-F238E27FC236}">
                <a16:creationId xmlns:a16="http://schemas.microsoft.com/office/drawing/2014/main" id="{C6B29EFF-51D9-4458-B208-7DF2B68BC87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61"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pic>
        <p:nvPicPr>
          <p:cNvPr id="1627" name="Google Shape;1627;p128"/>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628" name="Google Shape;1628;p128" descr="harmonicos definidos 152.jpg"/>
          <p:cNvPicPr preferRelativeResize="0">
            <a:picLocks noGrp="1"/>
          </p:cNvPicPr>
          <p:nvPr>
            <p:ph type="body" idx="1"/>
          </p:nvPr>
        </p:nvPicPr>
        <p:blipFill rotWithShape="1">
          <a:blip r:embed="rId6">
            <a:alphaModFix/>
          </a:blip>
          <a:srcRect r="3477"/>
          <a:stretch/>
        </p:blipFill>
        <p:spPr>
          <a:xfrm>
            <a:off x="466725" y="1700213"/>
            <a:ext cx="8340725" cy="4321175"/>
          </a:xfrm>
          <a:prstGeom prst="rect">
            <a:avLst/>
          </a:prstGeom>
          <a:noFill/>
          <a:ln>
            <a:noFill/>
          </a:ln>
        </p:spPr>
      </p:pic>
      <p:sp>
        <p:nvSpPr>
          <p:cNvPr id="1630" name="Google Shape;1630;p128"/>
          <p:cNvSpPr/>
          <p:nvPr/>
        </p:nvSpPr>
        <p:spPr>
          <a:xfrm>
            <a:off x="107950" y="3355975"/>
            <a:ext cx="431800" cy="360363"/>
          </a:xfrm>
          <a:prstGeom prst="rightArrow">
            <a:avLst>
              <a:gd name="adj1" fmla="val 50000"/>
              <a:gd name="adj2" fmla="val 42315"/>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31" name="Google Shape;1631;p128"/>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632" name="Google Shape;1632;p128"/>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Harmônicos definidos</a:t>
            </a:r>
            <a:endParaRPr sz="3000" b="0">
              <a:solidFill>
                <a:srgbClr val="D8D8D8"/>
              </a:solidFill>
              <a:latin typeface="Arial Black"/>
              <a:ea typeface="Arial Black"/>
              <a:cs typeface="Arial Black"/>
              <a:sym typeface="Arial Black"/>
            </a:endParaRPr>
          </a:p>
        </p:txBody>
      </p:sp>
      <p:pic>
        <p:nvPicPr>
          <p:cNvPr id="1633" name="Google Shape;1633;p128"/>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152.wav">
            <a:hlinkClick r:id="" action="ppaction://media"/>
            <a:extLst>
              <a:ext uri="{FF2B5EF4-FFF2-40B4-BE49-F238E27FC236}">
                <a16:creationId xmlns:a16="http://schemas.microsoft.com/office/drawing/2014/main" id="{5751AF62-B096-415B-9DCF-18A408088BF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15"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pic>
        <p:nvPicPr>
          <p:cNvPr id="1639" name="Google Shape;1639;p12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640" name="Google Shape;1640;p129" descr="harmonicos definidos 158.jpg"/>
          <p:cNvPicPr preferRelativeResize="0">
            <a:picLocks noGrp="1"/>
          </p:cNvPicPr>
          <p:nvPr>
            <p:ph type="body" idx="1"/>
          </p:nvPr>
        </p:nvPicPr>
        <p:blipFill rotWithShape="1">
          <a:blip r:embed="rId6">
            <a:alphaModFix/>
          </a:blip>
          <a:srcRect/>
          <a:stretch/>
        </p:blipFill>
        <p:spPr>
          <a:xfrm>
            <a:off x="538175" y="1794459"/>
            <a:ext cx="8163300" cy="4082400"/>
          </a:xfrm>
          <a:prstGeom prst="rect">
            <a:avLst/>
          </a:prstGeom>
          <a:noFill/>
          <a:ln>
            <a:noFill/>
          </a:ln>
        </p:spPr>
      </p:pic>
      <p:sp>
        <p:nvSpPr>
          <p:cNvPr id="1642" name="Google Shape;1642;p129"/>
          <p:cNvSpPr/>
          <p:nvPr/>
        </p:nvSpPr>
        <p:spPr>
          <a:xfrm>
            <a:off x="95649" y="3349625"/>
            <a:ext cx="395288" cy="360363"/>
          </a:xfrm>
          <a:prstGeom prst="rightArrow">
            <a:avLst>
              <a:gd name="adj1" fmla="val 50000"/>
              <a:gd name="adj2" fmla="val 32405"/>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43" name="Google Shape;1643;p129"/>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644" name="Google Shape;1644;p129"/>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Harmônicos definidos</a:t>
            </a:r>
            <a:endParaRPr sz="3000" b="0">
              <a:solidFill>
                <a:srgbClr val="D8D8D8"/>
              </a:solidFill>
              <a:latin typeface="Arial Black"/>
              <a:ea typeface="Arial Black"/>
              <a:cs typeface="Arial Black"/>
              <a:sym typeface="Arial Black"/>
            </a:endParaRPr>
          </a:p>
        </p:txBody>
      </p:sp>
      <p:pic>
        <p:nvPicPr>
          <p:cNvPr id="1645" name="Google Shape;1645;p12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158.wav">
            <a:hlinkClick r:id="" action="ppaction://media"/>
            <a:extLst>
              <a:ext uri="{FF2B5EF4-FFF2-40B4-BE49-F238E27FC236}">
                <a16:creationId xmlns:a16="http://schemas.microsoft.com/office/drawing/2014/main" id="{2C2CB021-2D7A-47C2-92D7-2E6862A6B8A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37"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pic>
        <p:nvPicPr>
          <p:cNvPr id="1651" name="Google Shape;1651;p130"/>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652" name="Google Shape;1652;p130" descr="harmonicos definidos 164.jpg"/>
          <p:cNvPicPr preferRelativeResize="0">
            <a:picLocks noGrp="1"/>
          </p:cNvPicPr>
          <p:nvPr>
            <p:ph type="body" idx="1"/>
          </p:nvPr>
        </p:nvPicPr>
        <p:blipFill rotWithShape="1">
          <a:blip r:embed="rId6">
            <a:alphaModFix/>
          </a:blip>
          <a:srcRect r="4239"/>
          <a:stretch/>
        </p:blipFill>
        <p:spPr>
          <a:xfrm>
            <a:off x="538163" y="1773238"/>
            <a:ext cx="8275637" cy="4319587"/>
          </a:xfrm>
          <a:prstGeom prst="rect">
            <a:avLst/>
          </a:prstGeom>
          <a:noFill/>
          <a:ln>
            <a:noFill/>
          </a:ln>
        </p:spPr>
      </p:pic>
      <p:sp>
        <p:nvSpPr>
          <p:cNvPr id="1654" name="Google Shape;1654;p130"/>
          <p:cNvSpPr/>
          <p:nvPr/>
        </p:nvSpPr>
        <p:spPr>
          <a:xfrm>
            <a:off x="26988" y="2709863"/>
            <a:ext cx="468300" cy="360300"/>
          </a:xfrm>
          <a:prstGeom prst="rightArrow">
            <a:avLst>
              <a:gd name="adj1" fmla="val 50000"/>
              <a:gd name="adj2" fmla="val 37489"/>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55" name="Google Shape;1655;p130"/>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656" name="Google Shape;1656;p130"/>
          <p:cNvSpPr txBox="1">
            <a:spLocks noGrp="1"/>
          </p:cNvSpPr>
          <p:nvPr>
            <p:ph type="title"/>
          </p:nvPr>
        </p:nvSpPr>
        <p:spPr>
          <a:xfrm>
            <a:off x="396875" y="44450"/>
            <a:ext cx="5070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Harmônicos definidos</a:t>
            </a:r>
            <a:endParaRPr sz="3000" b="0">
              <a:solidFill>
                <a:srgbClr val="D8D8D8"/>
              </a:solidFill>
              <a:latin typeface="Arial Black"/>
              <a:ea typeface="Arial Black"/>
              <a:cs typeface="Arial Black"/>
              <a:sym typeface="Arial Black"/>
            </a:endParaRPr>
          </a:p>
        </p:txBody>
      </p:sp>
      <p:pic>
        <p:nvPicPr>
          <p:cNvPr id="1657" name="Google Shape;1657;p130"/>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164.wav">
            <a:hlinkClick r:id="" action="ppaction://media"/>
            <a:extLst>
              <a:ext uri="{FF2B5EF4-FFF2-40B4-BE49-F238E27FC236}">
                <a16:creationId xmlns:a16="http://schemas.microsoft.com/office/drawing/2014/main" id="{3950E324-C280-42F7-AF1A-9E4C075AF22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69"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pic>
        <p:nvPicPr>
          <p:cNvPr id="1663" name="Google Shape;1663;p13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664" name="Google Shape;1664;p131" descr="harmonicos definidos.png"/>
          <p:cNvPicPr preferRelativeResize="0">
            <a:picLocks noGrp="1"/>
          </p:cNvPicPr>
          <p:nvPr>
            <p:ph type="body" idx="1"/>
          </p:nvPr>
        </p:nvPicPr>
        <p:blipFill rotWithShape="1">
          <a:blip r:embed="rId6">
            <a:alphaModFix/>
          </a:blip>
          <a:srcRect/>
          <a:stretch/>
        </p:blipFill>
        <p:spPr>
          <a:xfrm>
            <a:off x="714375" y="1916113"/>
            <a:ext cx="7961313" cy="3960812"/>
          </a:xfrm>
          <a:prstGeom prst="rect">
            <a:avLst/>
          </a:prstGeom>
          <a:noFill/>
          <a:ln>
            <a:noFill/>
          </a:ln>
        </p:spPr>
      </p:pic>
      <p:sp>
        <p:nvSpPr>
          <p:cNvPr id="1666" name="Google Shape;1666;p131"/>
          <p:cNvSpPr/>
          <p:nvPr/>
        </p:nvSpPr>
        <p:spPr>
          <a:xfrm>
            <a:off x="323850" y="2060575"/>
            <a:ext cx="431800" cy="360363"/>
          </a:xfrm>
          <a:prstGeom prst="rightArrow">
            <a:avLst>
              <a:gd name="adj1" fmla="val 50000"/>
              <a:gd name="adj2" fmla="val 42293"/>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68" name="Google Shape;1668;p131"/>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669" name="Google Shape;1669;p131"/>
          <p:cNvSpPr txBox="1">
            <a:spLocks noGrp="1"/>
          </p:cNvSpPr>
          <p:nvPr>
            <p:ph type="title"/>
          </p:nvPr>
        </p:nvSpPr>
        <p:spPr>
          <a:xfrm>
            <a:off x="396875" y="44450"/>
            <a:ext cx="5051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Harmônicos definidos</a:t>
            </a:r>
            <a:endParaRPr sz="3000" b="0">
              <a:solidFill>
                <a:srgbClr val="D8D8D8"/>
              </a:solidFill>
              <a:latin typeface="Arial Black"/>
              <a:ea typeface="Arial Black"/>
              <a:cs typeface="Arial Black"/>
              <a:sym typeface="Arial Black"/>
            </a:endParaRPr>
          </a:p>
        </p:txBody>
      </p:sp>
      <p:pic>
        <p:nvPicPr>
          <p:cNvPr id="1670" name="Google Shape;1670;p13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0" name="167.wav">
            <a:hlinkClick r:id="" action="ppaction://media"/>
            <a:extLst>
              <a:ext uri="{FF2B5EF4-FFF2-40B4-BE49-F238E27FC236}">
                <a16:creationId xmlns:a16="http://schemas.microsoft.com/office/drawing/2014/main" id="{4C582445-C198-4F23-8FCA-03E6E0E7FCA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4193" y="1187450"/>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77" fill="hold"/>
                                        <p:tgtEl>
                                          <p:spTgt spid="10"/>
                                        </p:tgtEl>
                                      </p:cBhvr>
                                    </p:cmd>
                                  </p:childTnLst>
                                </p:cTn>
                              </p:par>
                            </p:childTnLst>
                          </p:cTn>
                        </p:par>
                      </p:childTnLst>
                    </p:cTn>
                  </p:par>
                </p:childTnLst>
              </p:cTn>
              <p:nextCondLst>
                <p:cond evt="onClick" delay="0">
                  <p:tgtEl>
                    <p:spTgt spid="10"/>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pic>
        <p:nvPicPr>
          <p:cNvPr id="1676" name="Google Shape;1676;p132"/>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677" name="Google Shape;1677;p132" descr="harmonicos definidos 163.jpg"/>
          <p:cNvPicPr preferRelativeResize="0">
            <a:picLocks noGrp="1"/>
          </p:cNvPicPr>
          <p:nvPr>
            <p:ph type="body" idx="1"/>
          </p:nvPr>
        </p:nvPicPr>
        <p:blipFill rotWithShape="1">
          <a:blip r:embed="rId6">
            <a:alphaModFix/>
          </a:blip>
          <a:srcRect/>
          <a:stretch/>
        </p:blipFill>
        <p:spPr>
          <a:xfrm>
            <a:off x="704850" y="1989138"/>
            <a:ext cx="7916863" cy="3957637"/>
          </a:xfrm>
          <a:prstGeom prst="rect">
            <a:avLst/>
          </a:prstGeom>
          <a:noFill/>
          <a:ln>
            <a:noFill/>
          </a:ln>
        </p:spPr>
      </p:pic>
      <p:sp>
        <p:nvSpPr>
          <p:cNvPr id="1679" name="Google Shape;1679;p132"/>
          <p:cNvSpPr/>
          <p:nvPr/>
        </p:nvSpPr>
        <p:spPr>
          <a:xfrm>
            <a:off x="268288" y="3213100"/>
            <a:ext cx="433387" cy="288925"/>
          </a:xfrm>
          <a:prstGeom prst="rightArrow">
            <a:avLst>
              <a:gd name="adj1" fmla="val 50000"/>
              <a:gd name="adj2" fmla="val 52972"/>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81" name="Google Shape;1681;p132"/>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682" name="Google Shape;1682;p132"/>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Harmônicos definidos</a:t>
            </a:r>
            <a:endParaRPr sz="3000" b="0">
              <a:solidFill>
                <a:srgbClr val="D8D8D8"/>
              </a:solidFill>
              <a:latin typeface="Arial Black"/>
              <a:ea typeface="Arial Black"/>
              <a:cs typeface="Arial Black"/>
              <a:sym typeface="Arial Black"/>
            </a:endParaRPr>
          </a:p>
        </p:txBody>
      </p:sp>
      <p:pic>
        <p:nvPicPr>
          <p:cNvPr id="1683" name="Google Shape;1683;p132"/>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0" name="163.wav">
            <a:hlinkClick r:id="" action="ppaction://media"/>
            <a:extLst>
              <a:ext uri="{FF2B5EF4-FFF2-40B4-BE49-F238E27FC236}">
                <a16:creationId xmlns:a16="http://schemas.microsoft.com/office/drawing/2014/main" id="{749DE3B9-2B41-4480-BA59-86FE6B397AB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68" fill="hold"/>
                                        <p:tgtEl>
                                          <p:spTgt spid="10"/>
                                        </p:tgtEl>
                                      </p:cBhvr>
                                    </p:cmd>
                                  </p:childTnLst>
                                </p:cTn>
                              </p:par>
                            </p:childTnLst>
                          </p:cTn>
                        </p:par>
                      </p:childTnLst>
                    </p:cTn>
                  </p:par>
                </p:childTnLst>
              </p:cTn>
              <p:nextCondLst>
                <p:cond evt="onClick" delay="0">
                  <p:tgtEl>
                    <p:spTgt spid="10"/>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pic>
        <p:nvPicPr>
          <p:cNvPr id="1689" name="Google Shape;1689;p133"/>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690" name="Google Shape;1690;p133" descr="harmonicos definidos 169.jpg"/>
          <p:cNvPicPr preferRelativeResize="0">
            <a:picLocks noGrp="1"/>
          </p:cNvPicPr>
          <p:nvPr>
            <p:ph type="body" idx="1"/>
          </p:nvPr>
        </p:nvPicPr>
        <p:blipFill rotWithShape="1">
          <a:blip r:embed="rId6">
            <a:alphaModFix/>
          </a:blip>
          <a:srcRect/>
          <a:stretch/>
        </p:blipFill>
        <p:spPr>
          <a:xfrm>
            <a:off x="539750" y="1844675"/>
            <a:ext cx="8353425" cy="4176713"/>
          </a:xfrm>
          <a:prstGeom prst="rect">
            <a:avLst/>
          </a:prstGeom>
          <a:noFill/>
          <a:ln>
            <a:noFill/>
          </a:ln>
        </p:spPr>
      </p:pic>
      <p:sp>
        <p:nvSpPr>
          <p:cNvPr id="1692" name="Google Shape;1692;p133"/>
          <p:cNvSpPr/>
          <p:nvPr/>
        </p:nvSpPr>
        <p:spPr>
          <a:xfrm>
            <a:off x="179388" y="2852738"/>
            <a:ext cx="433387" cy="360362"/>
          </a:xfrm>
          <a:prstGeom prst="rightArrow">
            <a:avLst>
              <a:gd name="adj1" fmla="val 50000"/>
              <a:gd name="adj2" fmla="val 42471"/>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94" name="Google Shape;1694;p133"/>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695" name="Google Shape;1695;p133"/>
          <p:cNvSpPr txBox="1">
            <a:spLocks noGrp="1"/>
          </p:cNvSpPr>
          <p:nvPr>
            <p:ph type="title"/>
          </p:nvPr>
        </p:nvSpPr>
        <p:spPr>
          <a:xfrm>
            <a:off x="396875" y="44450"/>
            <a:ext cx="5527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Harmônicos definidos</a:t>
            </a:r>
            <a:endParaRPr sz="3000" b="0">
              <a:solidFill>
                <a:srgbClr val="D8D8D8"/>
              </a:solidFill>
              <a:latin typeface="Arial Black"/>
              <a:ea typeface="Arial Black"/>
              <a:cs typeface="Arial Black"/>
              <a:sym typeface="Arial Black"/>
            </a:endParaRPr>
          </a:p>
        </p:txBody>
      </p:sp>
      <p:pic>
        <p:nvPicPr>
          <p:cNvPr id="1696" name="Google Shape;1696;p13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0" name="169.wav">
            <a:hlinkClick r:id="" action="ppaction://media"/>
            <a:extLst>
              <a:ext uri="{FF2B5EF4-FFF2-40B4-BE49-F238E27FC236}">
                <a16:creationId xmlns:a16="http://schemas.microsoft.com/office/drawing/2014/main" id="{174AB84F-0799-4CD8-83C0-5912F16A402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78" fill="hold"/>
                                        <p:tgtEl>
                                          <p:spTgt spid="10"/>
                                        </p:tgtEl>
                                      </p:cBhvr>
                                    </p:cmd>
                                  </p:childTnLst>
                                </p:cTn>
                              </p:par>
                            </p:childTnLst>
                          </p:cTn>
                        </p:par>
                      </p:childTnLst>
                    </p:cTn>
                  </p:par>
                </p:childTnLst>
              </p:cTn>
              <p:nextCondLst>
                <p:cond evt="onClick" delay="0">
                  <p:tgtEl>
                    <p:spTgt spid="10"/>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pic>
        <p:nvPicPr>
          <p:cNvPr id="1702" name="Google Shape;1702;p13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703" name="Google Shape;1703;p134" descr="harmonicos definidos 18.jpg"/>
          <p:cNvPicPr preferRelativeResize="0">
            <a:picLocks noGrp="1"/>
          </p:cNvPicPr>
          <p:nvPr>
            <p:ph type="body" idx="1"/>
          </p:nvPr>
        </p:nvPicPr>
        <p:blipFill rotWithShape="1">
          <a:blip r:embed="rId6">
            <a:alphaModFix/>
          </a:blip>
          <a:srcRect r="5179"/>
          <a:stretch/>
        </p:blipFill>
        <p:spPr>
          <a:xfrm>
            <a:off x="755650" y="1773238"/>
            <a:ext cx="7920038" cy="4176712"/>
          </a:xfrm>
          <a:prstGeom prst="rect">
            <a:avLst/>
          </a:prstGeom>
          <a:noFill/>
          <a:ln>
            <a:noFill/>
          </a:ln>
        </p:spPr>
      </p:pic>
      <p:sp>
        <p:nvSpPr>
          <p:cNvPr id="1705" name="Google Shape;1705;p134"/>
          <p:cNvSpPr/>
          <p:nvPr/>
        </p:nvSpPr>
        <p:spPr>
          <a:xfrm>
            <a:off x="288131" y="2791778"/>
            <a:ext cx="431800" cy="360362"/>
          </a:xfrm>
          <a:prstGeom prst="rightArrow">
            <a:avLst>
              <a:gd name="adj1" fmla="val 50000"/>
              <a:gd name="adj2" fmla="val 37456"/>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07" name="Google Shape;1707;p134"/>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708" name="Google Shape;1708;p134"/>
          <p:cNvSpPr txBox="1">
            <a:spLocks noGrp="1"/>
          </p:cNvSpPr>
          <p:nvPr>
            <p:ph type="title"/>
          </p:nvPr>
        </p:nvSpPr>
        <p:spPr>
          <a:xfrm>
            <a:off x="396875" y="44450"/>
            <a:ext cx="5070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Harmônicos definidos</a:t>
            </a:r>
            <a:endParaRPr sz="3000" b="0">
              <a:solidFill>
                <a:srgbClr val="D8D8D8"/>
              </a:solidFill>
              <a:latin typeface="Arial Black"/>
              <a:ea typeface="Arial Black"/>
              <a:cs typeface="Arial Black"/>
              <a:sym typeface="Arial Black"/>
            </a:endParaRPr>
          </a:p>
        </p:txBody>
      </p:sp>
      <p:pic>
        <p:nvPicPr>
          <p:cNvPr id="1709" name="Google Shape;1709;p13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0" name="18.wav">
            <a:hlinkClick r:id="" action="ppaction://media"/>
            <a:extLst>
              <a:ext uri="{FF2B5EF4-FFF2-40B4-BE49-F238E27FC236}">
                <a16:creationId xmlns:a16="http://schemas.microsoft.com/office/drawing/2014/main" id="{1D91FD5E-FD01-4BB9-B79F-C681463E2DC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45" fill="hold"/>
                                        <p:tgtEl>
                                          <p:spTgt spid="10"/>
                                        </p:tgtEl>
                                      </p:cBhvr>
                                    </p:cmd>
                                  </p:childTnLst>
                                </p:cTn>
                              </p:par>
                            </p:childTnLst>
                          </p:cTn>
                        </p:par>
                      </p:childTnLst>
                    </p:cTn>
                  </p:par>
                </p:childTnLst>
              </p:cTn>
              <p:nextCondLst>
                <p:cond evt="onClick" delay="0">
                  <p:tgtEl>
                    <p:spTgt spid="10"/>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1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333" name="Google Shape;333;p14" descr="irregular 17.jpg"/>
          <p:cNvPicPr preferRelativeResize="0">
            <a:picLocks noGrp="1"/>
          </p:cNvPicPr>
          <p:nvPr>
            <p:ph type="body" idx="1"/>
          </p:nvPr>
        </p:nvPicPr>
        <p:blipFill rotWithShape="1">
          <a:blip r:embed="rId6">
            <a:alphaModFix/>
          </a:blip>
          <a:srcRect/>
          <a:stretch/>
        </p:blipFill>
        <p:spPr>
          <a:xfrm>
            <a:off x="471488" y="1844675"/>
            <a:ext cx="8204200" cy="4102100"/>
          </a:xfrm>
          <a:prstGeom prst="rect">
            <a:avLst/>
          </a:prstGeom>
          <a:noFill/>
          <a:ln>
            <a:noFill/>
          </a:ln>
        </p:spPr>
      </p:pic>
      <p:grpSp>
        <p:nvGrpSpPr>
          <p:cNvPr id="335" name="Google Shape;335;p14"/>
          <p:cNvGrpSpPr/>
          <p:nvPr/>
        </p:nvGrpSpPr>
        <p:grpSpPr>
          <a:xfrm>
            <a:off x="4430713" y="5878513"/>
            <a:ext cx="2305050" cy="358775"/>
            <a:chOff x="2789" y="3793"/>
            <a:chExt cx="1361" cy="181"/>
          </a:xfrm>
        </p:grpSpPr>
        <p:cxnSp>
          <p:nvCxnSpPr>
            <p:cNvPr id="336" name="Google Shape;336;p14"/>
            <p:cNvCxnSpPr/>
            <p:nvPr/>
          </p:nvCxnSpPr>
          <p:spPr>
            <a:xfrm>
              <a:off x="2789" y="3974"/>
              <a:ext cx="1361" cy="0"/>
            </a:xfrm>
            <a:prstGeom prst="straightConnector1">
              <a:avLst/>
            </a:prstGeom>
            <a:noFill/>
            <a:ln w="38100" cap="flat" cmpd="sng">
              <a:solidFill>
                <a:srgbClr val="FFC000"/>
              </a:solidFill>
              <a:prstDash val="solid"/>
              <a:round/>
              <a:headEnd type="none" w="med" len="med"/>
              <a:tailEnd type="none" w="med" len="med"/>
            </a:ln>
          </p:spPr>
        </p:cxnSp>
        <p:cxnSp>
          <p:nvCxnSpPr>
            <p:cNvPr id="337" name="Google Shape;337;p14"/>
            <p:cNvCxnSpPr/>
            <p:nvPr/>
          </p:nvCxnSpPr>
          <p:spPr>
            <a:xfrm>
              <a:off x="2789" y="3793"/>
              <a:ext cx="0" cy="181"/>
            </a:xfrm>
            <a:prstGeom prst="straightConnector1">
              <a:avLst/>
            </a:prstGeom>
            <a:noFill/>
            <a:ln w="38100" cap="flat" cmpd="sng">
              <a:solidFill>
                <a:srgbClr val="FFC000"/>
              </a:solidFill>
              <a:prstDash val="solid"/>
              <a:round/>
              <a:headEnd type="none" w="med" len="med"/>
              <a:tailEnd type="none" w="med" len="med"/>
            </a:ln>
          </p:spPr>
        </p:cxnSp>
        <p:cxnSp>
          <p:nvCxnSpPr>
            <p:cNvPr id="338" name="Google Shape;338;p14"/>
            <p:cNvCxnSpPr/>
            <p:nvPr/>
          </p:nvCxnSpPr>
          <p:spPr>
            <a:xfrm>
              <a:off x="4150" y="3793"/>
              <a:ext cx="0" cy="181"/>
            </a:xfrm>
            <a:prstGeom prst="straightConnector1">
              <a:avLst/>
            </a:prstGeom>
            <a:noFill/>
            <a:ln w="38100" cap="flat" cmpd="sng">
              <a:solidFill>
                <a:srgbClr val="FFC000"/>
              </a:solidFill>
              <a:prstDash val="solid"/>
              <a:round/>
              <a:headEnd type="none" w="med" len="med"/>
              <a:tailEnd type="none" w="med" len="med"/>
            </a:ln>
          </p:spPr>
        </p:cxnSp>
      </p:grpSp>
      <p:sp>
        <p:nvSpPr>
          <p:cNvPr id="339" name="Google Shape;339;p14"/>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irregular</a:t>
            </a:r>
            <a:endParaRPr b="0">
              <a:solidFill>
                <a:srgbClr val="D8D8D8"/>
              </a:solidFill>
              <a:latin typeface="Arial Black"/>
              <a:ea typeface="Arial Black"/>
              <a:cs typeface="Arial Black"/>
              <a:sym typeface="Arial Black"/>
            </a:endParaRPr>
          </a:p>
        </p:txBody>
      </p:sp>
      <p:pic>
        <p:nvPicPr>
          <p:cNvPr id="341" name="Google Shape;341;p14"/>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342" name="Google Shape;342;p1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3" name="172869.wav">
            <a:hlinkClick r:id="" action="ppaction://media"/>
            <a:extLst>
              <a:ext uri="{FF2B5EF4-FFF2-40B4-BE49-F238E27FC236}">
                <a16:creationId xmlns:a16="http://schemas.microsoft.com/office/drawing/2014/main" id="{9B9EB13C-E84D-4AD5-B24C-6EF3673B29B4}"/>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03" fill="hold"/>
                                        <p:tgtEl>
                                          <p:spTgt spid="13"/>
                                        </p:tgtEl>
                                      </p:cBhvr>
                                    </p:cmd>
                                  </p:childTnLst>
                                </p:cTn>
                              </p:par>
                            </p:childTnLst>
                          </p:cTn>
                        </p:par>
                      </p:childTnLst>
                    </p:cTn>
                  </p:par>
                </p:childTnLst>
              </p:cTn>
              <p:nextCondLst>
                <p:cond evt="onClick" delay="0">
                  <p:tgtEl>
                    <p:spTgt spid="13"/>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pic>
        <p:nvPicPr>
          <p:cNvPr id="1715" name="Google Shape;1715;p135"/>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716" name="Google Shape;1716;p135" descr="harmonicos definidos 36.jpg"/>
          <p:cNvPicPr preferRelativeResize="0">
            <a:picLocks noGrp="1"/>
          </p:cNvPicPr>
          <p:nvPr>
            <p:ph type="body" idx="1"/>
          </p:nvPr>
        </p:nvPicPr>
        <p:blipFill rotWithShape="1">
          <a:blip r:embed="rId6">
            <a:alphaModFix/>
          </a:blip>
          <a:srcRect r="7898"/>
          <a:stretch/>
        </p:blipFill>
        <p:spPr>
          <a:xfrm>
            <a:off x="790575" y="1844675"/>
            <a:ext cx="7693025" cy="4176713"/>
          </a:xfrm>
          <a:prstGeom prst="rect">
            <a:avLst/>
          </a:prstGeom>
          <a:noFill/>
          <a:ln>
            <a:noFill/>
          </a:ln>
        </p:spPr>
      </p:pic>
      <p:sp>
        <p:nvSpPr>
          <p:cNvPr id="1718" name="Google Shape;1718;p135"/>
          <p:cNvSpPr/>
          <p:nvPr/>
        </p:nvSpPr>
        <p:spPr>
          <a:xfrm>
            <a:off x="323850" y="2997200"/>
            <a:ext cx="466725" cy="360363"/>
          </a:xfrm>
          <a:prstGeom prst="rightArrow">
            <a:avLst>
              <a:gd name="adj1" fmla="val 50000"/>
              <a:gd name="adj2" fmla="val 42374"/>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19" name="Google Shape;1719;p135"/>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720" name="Google Shape;1720;p135"/>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Harmônicos definidos</a:t>
            </a:r>
            <a:endParaRPr sz="3000" b="0">
              <a:solidFill>
                <a:srgbClr val="D8D8D8"/>
              </a:solidFill>
              <a:latin typeface="Arial Black"/>
              <a:ea typeface="Arial Black"/>
              <a:cs typeface="Arial Black"/>
              <a:sym typeface="Arial Black"/>
            </a:endParaRPr>
          </a:p>
        </p:txBody>
      </p:sp>
      <p:pic>
        <p:nvPicPr>
          <p:cNvPr id="1721" name="Google Shape;1721;p13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36.wav">
            <a:hlinkClick r:id="" action="ppaction://media"/>
            <a:extLst>
              <a:ext uri="{FF2B5EF4-FFF2-40B4-BE49-F238E27FC236}">
                <a16:creationId xmlns:a16="http://schemas.microsoft.com/office/drawing/2014/main" id="{FE110DD8-B110-40CB-9B4D-230A3945913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61"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pic>
        <p:nvPicPr>
          <p:cNvPr id="1727" name="Google Shape;1727;p136"/>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728" name="Google Shape;1728;p136" descr="harmonicos definidos 65.jpg"/>
          <p:cNvPicPr preferRelativeResize="0">
            <a:picLocks noGrp="1"/>
          </p:cNvPicPr>
          <p:nvPr>
            <p:ph type="body" idx="1"/>
          </p:nvPr>
        </p:nvPicPr>
        <p:blipFill rotWithShape="1">
          <a:blip r:embed="rId6">
            <a:alphaModFix/>
          </a:blip>
          <a:srcRect r="6144"/>
          <a:stretch/>
        </p:blipFill>
        <p:spPr>
          <a:xfrm>
            <a:off x="760413" y="1736725"/>
            <a:ext cx="7772400" cy="4140200"/>
          </a:xfrm>
          <a:prstGeom prst="rect">
            <a:avLst/>
          </a:prstGeom>
          <a:noFill/>
          <a:ln>
            <a:noFill/>
          </a:ln>
        </p:spPr>
      </p:pic>
      <p:sp>
        <p:nvSpPr>
          <p:cNvPr id="1730" name="Google Shape;1730;p136"/>
          <p:cNvSpPr/>
          <p:nvPr/>
        </p:nvSpPr>
        <p:spPr>
          <a:xfrm>
            <a:off x="201612" y="2447925"/>
            <a:ext cx="504825" cy="360363"/>
          </a:xfrm>
          <a:prstGeom prst="rightArrow">
            <a:avLst>
              <a:gd name="adj1" fmla="val 50000"/>
              <a:gd name="adj2" fmla="val 42409"/>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1" name="Google Shape;1731;p136"/>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Harmônicos definidos</a:t>
            </a:r>
            <a:endParaRPr sz="3000" b="0">
              <a:solidFill>
                <a:srgbClr val="D8D8D8"/>
              </a:solidFill>
              <a:latin typeface="Arial Black"/>
              <a:ea typeface="Arial Black"/>
              <a:cs typeface="Arial Black"/>
              <a:sym typeface="Arial Black"/>
            </a:endParaRPr>
          </a:p>
        </p:txBody>
      </p:sp>
      <p:pic>
        <p:nvPicPr>
          <p:cNvPr id="1732" name="Google Shape;1732;p136"/>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1733" name="Google Shape;1733;p136"/>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65.wav">
            <a:hlinkClick r:id="" action="ppaction://media"/>
            <a:extLst>
              <a:ext uri="{FF2B5EF4-FFF2-40B4-BE49-F238E27FC236}">
                <a16:creationId xmlns:a16="http://schemas.microsoft.com/office/drawing/2014/main" id="{2FBAC3DD-5C35-4E5A-A92F-93C6F4AADF2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01"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pic>
        <p:nvPicPr>
          <p:cNvPr id="1739" name="Google Shape;1739;p137"/>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740" name="Google Shape;1740;p137" descr="subharmonicos 103.jpg"/>
          <p:cNvPicPr preferRelativeResize="0">
            <a:picLocks noGrp="1"/>
          </p:cNvPicPr>
          <p:nvPr>
            <p:ph type="body" idx="1"/>
          </p:nvPr>
        </p:nvPicPr>
        <p:blipFill rotWithShape="1">
          <a:blip r:embed="rId6">
            <a:alphaModFix/>
          </a:blip>
          <a:srcRect/>
          <a:stretch/>
        </p:blipFill>
        <p:spPr>
          <a:xfrm>
            <a:off x="468313" y="1849438"/>
            <a:ext cx="8131200" cy="4065600"/>
          </a:xfrm>
          <a:prstGeom prst="rect">
            <a:avLst/>
          </a:prstGeom>
          <a:noFill/>
          <a:ln>
            <a:noFill/>
          </a:ln>
        </p:spPr>
      </p:pic>
      <p:sp>
        <p:nvSpPr>
          <p:cNvPr id="1741" name="Google Shape;1741;p137"/>
          <p:cNvSpPr/>
          <p:nvPr/>
        </p:nvSpPr>
        <p:spPr>
          <a:xfrm>
            <a:off x="8172450" y="6016625"/>
            <a:ext cx="216000" cy="360300"/>
          </a:xfrm>
          <a:prstGeom prst="upArrow">
            <a:avLst>
              <a:gd name="adj1" fmla="val 50000"/>
              <a:gd name="adj2" fmla="val 4172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2" name="Google Shape;1742;p137"/>
          <p:cNvSpPr/>
          <p:nvPr/>
        </p:nvSpPr>
        <p:spPr>
          <a:xfrm>
            <a:off x="7380288" y="6016625"/>
            <a:ext cx="216000" cy="360300"/>
          </a:xfrm>
          <a:prstGeom prst="upArrow">
            <a:avLst>
              <a:gd name="adj1" fmla="val 50000"/>
              <a:gd name="adj2" fmla="val 4172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3" name="Google Shape;1743;p137"/>
          <p:cNvSpPr/>
          <p:nvPr/>
        </p:nvSpPr>
        <p:spPr>
          <a:xfrm>
            <a:off x="2268538" y="6016625"/>
            <a:ext cx="216000" cy="360300"/>
          </a:xfrm>
          <a:prstGeom prst="upArrow">
            <a:avLst>
              <a:gd name="adj1" fmla="val 50000"/>
              <a:gd name="adj2" fmla="val 4172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45" name="Google Shape;1745;p137"/>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746" name="Google Shape;1746;p137"/>
          <p:cNvSpPr txBox="1">
            <a:spLocks noGrp="1"/>
          </p:cNvSpPr>
          <p:nvPr>
            <p:ph type="title"/>
          </p:nvPr>
        </p:nvSpPr>
        <p:spPr>
          <a:xfrm>
            <a:off x="396875" y="44450"/>
            <a:ext cx="4822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Presença de</a:t>
            </a:r>
            <a:endParaRPr sz="3000" b="0" dirty="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sub-harmônicos</a:t>
            </a:r>
            <a:endParaRPr sz="3000" b="0" dirty="0">
              <a:solidFill>
                <a:srgbClr val="D8D8D8"/>
              </a:solidFill>
              <a:latin typeface="Arial Black"/>
              <a:ea typeface="Arial Black"/>
              <a:cs typeface="Arial Black"/>
              <a:sym typeface="Arial Black"/>
            </a:endParaRPr>
          </a:p>
        </p:txBody>
      </p:sp>
      <p:pic>
        <p:nvPicPr>
          <p:cNvPr id="1747" name="Google Shape;1747;p137"/>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1" name="103.wav">
            <a:hlinkClick r:id="" action="ppaction://media"/>
            <a:extLst>
              <a:ext uri="{FF2B5EF4-FFF2-40B4-BE49-F238E27FC236}">
                <a16:creationId xmlns:a16="http://schemas.microsoft.com/office/drawing/2014/main" id="{10399D1E-AF80-4B12-AA93-27E5E732873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509" fill="hold"/>
                                        <p:tgtEl>
                                          <p:spTgt spid="11"/>
                                        </p:tgtEl>
                                      </p:cBhvr>
                                    </p:cmd>
                                  </p:childTnLst>
                                </p:cTn>
                              </p:par>
                            </p:childTnLst>
                          </p:cTn>
                        </p:par>
                      </p:childTnLst>
                    </p:cTn>
                  </p:par>
                </p:childTnLst>
              </p:cTn>
              <p:nextCondLst>
                <p:cond evt="onClick" delay="0">
                  <p:tgtEl>
                    <p:spTgt spid="11"/>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pic>
        <p:nvPicPr>
          <p:cNvPr id="1753" name="Google Shape;1753;p138"/>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754" name="Google Shape;1754;p138" descr="subharmonicos 108.jpg"/>
          <p:cNvPicPr preferRelativeResize="0">
            <a:picLocks noGrp="1"/>
          </p:cNvPicPr>
          <p:nvPr>
            <p:ph type="body" idx="1"/>
          </p:nvPr>
        </p:nvPicPr>
        <p:blipFill rotWithShape="1">
          <a:blip r:embed="rId6">
            <a:alphaModFix/>
          </a:blip>
          <a:srcRect r="6369"/>
          <a:stretch/>
        </p:blipFill>
        <p:spPr>
          <a:xfrm>
            <a:off x="539750" y="1773238"/>
            <a:ext cx="8091488" cy="4319587"/>
          </a:xfrm>
          <a:prstGeom prst="rect">
            <a:avLst/>
          </a:prstGeom>
          <a:noFill/>
          <a:ln>
            <a:noFill/>
          </a:ln>
        </p:spPr>
      </p:pic>
      <p:sp>
        <p:nvSpPr>
          <p:cNvPr id="1755" name="Google Shape;1755;p138"/>
          <p:cNvSpPr/>
          <p:nvPr/>
        </p:nvSpPr>
        <p:spPr>
          <a:xfrm>
            <a:off x="1476375" y="6151563"/>
            <a:ext cx="288925" cy="431800"/>
          </a:xfrm>
          <a:prstGeom prst="upArrow">
            <a:avLst>
              <a:gd name="adj1" fmla="val 50000"/>
              <a:gd name="adj2" fmla="val 43527"/>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57" name="Google Shape;1757;p138"/>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758" name="Google Shape;1758;p138"/>
          <p:cNvSpPr txBox="1">
            <a:spLocks noGrp="1"/>
          </p:cNvSpPr>
          <p:nvPr>
            <p:ph type="title"/>
          </p:nvPr>
        </p:nvSpPr>
        <p:spPr>
          <a:xfrm>
            <a:off x="396875" y="44450"/>
            <a:ext cx="52611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Presença de</a:t>
            </a:r>
            <a:endParaRPr sz="3000" b="0" dirty="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sub-harmônicos</a:t>
            </a:r>
            <a:endParaRPr sz="3000" b="0" dirty="0">
              <a:solidFill>
                <a:srgbClr val="D8D8D8"/>
              </a:solidFill>
              <a:latin typeface="Arial Black"/>
              <a:ea typeface="Arial Black"/>
              <a:cs typeface="Arial Black"/>
              <a:sym typeface="Arial Black"/>
            </a:endParaRPr>
          </a:p>
        </p:txBody>
      </p:sp>
      <p:pic>
        <p:nvPicPr>
          <p:cNvPr id="1759" name="Google Shape;1759;p138"/>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108.wav">
            <a:hlinkClick r:id="" action="ppaction://media"/>
            <a:extLst>
              <a:ext uri="{FF2B5EF4-FFF2-40B4-BE49-F238E27FC236}">
                <a16:creationId xmlns:a16="http://schemas.microsoft.com/office/drawing/2014/main" id="{742F9251-EC13-4002-91EA-0DE52B91C52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02"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pic>
        <p:nvPicPr>
          <p:cNvPr id="1765" name="Google Shape;1765;p13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766" name="Google Shape;1766;p139" descr="subharmonicos 118.jpg"/>
          <p:cNvPicPr preferRelativeResize="0">
            <a:picLocks noGrp="1"/>
          </p:cNvPicPr>
          <p:nvPr>
            <p:ph type="body" idx="1"/>
          </p:nvPr>
        </p:nvPicPr>
        <p:blipFill rotWithShape="1">
          <a:blip r:embed="rId6">
            <a:alphaModFix/>
          </a:blip>
          <a:srcRect/>
          <a:stretch/>
        </p:blipFill>
        <p:spPr>
          <a:xfrm>
            <a:off x="471488" y="1862138"/>
            <a:ext cx="8208900" cy="4105200"/>
          </a:xfrm>
          <a:prstGeom prst="rect">
            <a:avLst/>
          </a:prstGeom>
          <a:noFill/>
          <a:ln>
            <a:noFill/>
          </a:ln>
        </p:spPr>
      </p:pic>
      <p:sp>
        <p:nvSpPr>
          <p:cNvPr id="1767" name="Google Shape;1767;p139"/>
          <p:cNvSpPr/>
          <p:nvPr/>
        </p:nvSpPr>
        <p:spPr>
          <a:xfrm>
            <a:off x="1979613" y="6102350"/>
            <a:ext cx="288900" cy="431700"/>
          </a:xfrm>
          <a:prstGeom prst="upArrow">
            <a:avLst>
              <a:gd name="adj1" fmla="val 50000"/>
              <a:gd name="adj2" fmla="val 43521"/>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69" name="Google Shape;1769;p139"/>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770" name="Google Shape;1770;p139"/>
          <p:cNvSpPr txBox="1">
            <a:spLocks noGrp="1"/>
          </p:cNvSpPr>
          <p:nvPr>
            <p:ph type="title"/>
          </p:nvPr>
        </p:nvSpPr>
        <p:spPr>
          <a:xfrm>
            <a:off x="396875" y="44450"/>
            <a:ext cx="4479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Presença de</a:t>
            </a:r>
            <a:endParaRPr sz="3000" b="0" dirty="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sub-harmônicos</a:t>
            </a:r>
            <a:endParaRPr sz="3000" b="0" dirty="0">
              <a:solidFill>
                <a:srgbClr val="D8D8D8"/>
              </a:solidFill>
              <a:latin typeface="Arial Black"/>
              <a:ea typeface="Arial Black"/>
              <a:cs typeface="Arial Black"/>
              <a:sym typeface="Arial Black"/>
            </a:endParaRPr>
          </a:p>
        </p:txBody>
      </p:sp>
      <p:pic>
        <p:nvPicPr>
          <p:cNvPr id="1771" name="Google Shape;1771;p13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118.wav">
            <a:hlinkClick r:id="" action="ppaction://media"/>
            <a:extLst>
              <a:ext uri="{FF2B5EF4-FFF2-40B4-BE49-F238E27FC236}">
                <a16:creationId xmlns:a16="http://schemas.microsoft.com/office/drawing/2014/main" id="{452F3314-2834-4B69-A5DD-69C0FE907B9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99"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pic>
        <p:nvPicPr>
          <p:cNvPr id="1777" name="Google Shape;1777;p140"/>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778" name="Google Shape;1778;p140" descr="subharmonicos 134.jpg"/>
          <p:cNvPicPr preferRelativeResize="0">
            <a:picLocks noGrp="1"/>
          </p:cNvPicPr>
          <p:nvPr>
            <p:ph type="body" idx="1"/>
          </p:nvPr>
        </p:nvPicPr>
        <p:blipFill rotWithShape="1">
          <a:blip r:embed="rId6">
            <a:alphaModFix/>
          </a:blip>
          <a:srcRect r="6987"/>
          <a:stretch/>
        </p:blipFill>
        <p:spPr>
          <a:xfrm>
            <a:off x="611188" y="1714500"/>
            <a:ext cx="7902575" cy="4248150"/>
          </a:xfrm>
          <a:prstGeom prst="rect">
            <a:avLst/>
          </a:prstGeom>
          <a:noFill/>
          <a:ln>
            <a:noFill/>
          </a:ln>
        </p:spPr>
      </p:pic>
      <p:sp>
        <p:nvSpPr>
          <p:cNvPr id="1779" name="Google Shape;1779;p140"/>
          <p:cNvSpPr/>
          <p:nvPr/>
        </p:nvSpPr>
        <p:spPr>
          <a:xfrm>
            <a:off x="3417888" y="6021388"/>
            <a:ext cx="288925" cy="358775"/>
          </a:xfrm>
          <a:prstGeom prst="upArrow">
            <a:avLst>
              <a:gd name="adj1" fmla="val 50000"/>
              <a:gd name="adj2" fmla="val 43525"/>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0" name="Google Shape;1780;p140"/>
          <p:cNvSpPr/>
          <p:nvPr/>
        </p:nvSpPr>
        <p:spPr>
          <a:xfrm>
            <a:off x="5075238" y="6021388"/>
            <a:ext cx="288925" cy="358775"/>
          </a:xfrm>
          <a:prstGeom prst="upArrow">
            <a:avLst>
              <a:gd name="adj1" fmla="val 50000"/>
              <a:gd name="adj2" fmla="val 43525"/>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1" name="Google Shape;1781;p140"/>
          <p:cNvSpPr/>
          <p:nvPr/>
        </p:nvSpPr>
        <p:spPr>
          <a:xfrm>
            <a:off x="6297613" y="6021388"/>
            <a:ext cx="288925" cy="358775"/>
          </a:xfrm>
          <a:prstGeom prst="upArrow">
            <a:avLst>
              <a:gd name="adj1" fmla="val 50000"/>
              <a:gd name="adj2" fmla="val 43525"/>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83" name="Google Shape;1783;p140"/>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784" name="Google Shape;1784;p140"/>
          <p:cNvSpPr txBox="1">
            <a:spLocks noGrp="1"/>
          </p:cNvSpPr>
          <p:nvPr>
            <p:ph type="title"/>
          </p:nvPr>
        </p:nvSpPr>
        <p:spPr>
          <a:xfrm>
            <a:off x="396875" y="44450"/>
            <a:ext cx="4765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Presença de</a:t>
            </a:r>
            <a:endParaRPr sz="3000" b="0" dirty="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sub-harmônicos</a:t>
            </a:r>
            <a:endParaRPr sz="3000" b="0" dirty="0">
              <a:solidFill>
                <a:srgbClr val="D8D8D8"/>
              </a:solidFill>
              <a:latin typeface="Arial Black"/>
              <a:ea typeface="Arial Black"/>
              <a:cs typeface="Arial Black"/>
              <a:sym typeface="Arial Black"/>
            </a:endParaRPr>
          </a:p>
        </p:txBody>
      </p:sp>
      <p:pic>
        <p:nvPicPr>
          <p:cNvPr id="1785" name="Google Shape;1785;p140"/>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1" name="134.wav">
            <a:hlinkClick r:id="" action="ppaction://media"/>
            <a:extLst>
              <a:ext uri="{FF2B5EF4-FFF2-40B4-BE49-F238E27FC236}">
                <a16:creationId xmlns:a16="http://schemas.microsoft.com/office/drawing/2014/main" id="{E5EFE98B-A21F-4379-88D3-9FE16EF550F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39" fill="hold"/>
                                        <p:tgtEl>
                                          <p:spTgt spid="11"/>
                                        </p:tgtEl>
                                      </p:cBhvr>
                                    </p:cmd>
                                  </p:childTnLst>
                                </p:cTn>
                              </p:par>
                            </p:childTnLst>
                          </p:cTn>
                        </p:par>
                      </p:childTnLst>
                    </p:cTn>
                  </p:par>
                </p:childTnLst>
              </p:cTn>
              <p:nextCondLst>
                <p:cond evt="onClick" delay="0">
                  <p:tgtEl>
                    <p:spTgt spid="11"/>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pic>
        <p:nvPicPr>
          <p:cNvPr id="1791" name="Google Shape;1791;p14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792" name="Google Shape;1792;p141" descr="subharmonicos 151.jpg"/>
          <p:cNvPicPr preferRelativeResize="0">
            <a:picLocks noGrp="1"/>
          </p:cNvPicPr>
          <p:nvPr>
            <p:ph type="body" idx="1"/>
          </p:nvPr>
        </p:nvPicPr>
        <p:blipFill rotWithShape="1">
          <a:blip r:embed="rId6">
            <a:alphaModFix/>
          </a:blip>
          <a:srcRect/>
          <a:stretch/>
        </p:blipFill>
        <p:spPr>
          <a:xfrm>
            <a:off x="547700" y="1769275"/>
            <a:ext cx="8100900" cy="4050600"/>
          </a:xfrm>
          <a:prstGeom prst="rect">
            <a:avLst/>
          </a:prstGeom>
          <a:noFill/>
          <a:ln>
            <a:noFill/>
          </a:ln>
        </p:spPr>
      </p:pic>
      <p:sp>
        <p:nvSpPr>
          <p:cNvPr id="1793" name="Google Shape;1793;p141"/>
          <p:cNvSpPr/>
          <p:nvPr/>
        </p:nvSpPr>
        <p:spPr>
          <a:xfrm>
            <a:off x="2339975" y="5876925"/>
            <a:ext cx="288925" cy="360363"/>
          </a:xfrm>
          <a:prstGeom prst="upArrow">
            <a:avLst>
              <a:gd name="adj1" fmla="val 50000"/>
              <a:gd name="adj2" fmla="val 4360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4" name="Google Shape;1794;p141"/>
          <p:cNvSpPr/>
          <p:nvPr/>
        </p:nvSpPr>
        <p:spPr>
          <a:xfrm>
            <a:off x="3778250" y="5876925"/>
            <a:ext cx="288925" cy="360363"/>
          </a:xfrm>
          <a:prstGeom prst="upArrow">
            <a:avLst>
              <a:gd name="adj1" fmla="val 50000"/>
              <a:gd name="adj2" fmla="val 4360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5" name="Google Shape;1795;p141"/>
          <p:cNvSpPr/>
          <p:nvPr/>
        </p:nvSpPr>
        <p:spPr>
          <a:xfrm>
            <a:off x="5724525" y="5876925"/>
            <a:ext cx="288925" cy="360363"/>
          </a:xfrm>
          <a:prstGeom prst="upArrow">
            <a:avLst>
              <a:gd name="adj1" fmla="val 50000"/>
              <a:gd name="adj2" fmla="val 4360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6" name="Google Shape;1796;p141"/>
          <p:cNvSpPr/>
          <p:nvPr/>
        </p:nvSpPr>
        <p:spPr>
          <a:xfrm>
            <a:off x="4932363" y="5876925"/>
            <a:ext cx="288925" cy="360363"/>
          </a:xfrm>
          <a:prstGeom prst="upArrow">
            <a:avLst>
              <a:gd name="adj1" fmla="val 50000"/>
              <a:gd name="adj2" fmla="val 4360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98" name="Google Shape;1798;p141"/>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799" name="Google Shape;1799;p141"/>
          <p:cNvSpPr txBox="1">
            <a:spLocks noGrp="1"/>
          </p:cNvSpPr>
          <p:nvPr>
            <p:ph type="title"/>
          </p:nvPr>
        </p:nvSpPr>
        <p:spPr>
          <a:xfrm>
            <a:off x="396875" y="44450"/>
            <a:ext cx="5051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Presença de</a:t>
            </a:r>
            <a:endParaRPr sz="3000" b="0" dirty="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sub-harmônicos</a:t>
            </a:r>
            <a:endParaRPr sz="3000" b="0" dirty="0">
              <a:solidFill>
                <a:srgbClr val="D8D8D8"/>
              </a:solidFill>
              <a:latin typeface="Arial Black"/>
              <a:ea typeface="Arial Black"/>
              <a:cs typeface="Arial Black"/>
              <a:sym typeface="Arial Black"/>
            </a:endParaRPr>
          </a:p>
        </p:txBody>
      </p:sp>
      <p:pic>
        <p:nvPicPr>
          <p:cNvPr id="1800" name="Google Shape;1800;p14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2" name="151.wav">
            <a:hlinkClick r:id="" action="ppaction://media"/>
            <a:extLst>
              <a:ext uri="{FF2B5EF4-FFF2-40B4-BE49-F238E27FC236}">
                <a16:creationId xmlns:a16="http://schemas.microsoft.com/office/drawing/2014/main" id="{EEBE8E53-68D1-4063-B2CC-59C8E3DAD99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20" fill="hold"/>
                                        <p:tgtEl>
                                          <p:spTgt spid="12"/>
                                        </p:tgtEl>
                                      </p:cBhvr>
                                    </p:cmd>
                                  </p:childTnLst>
                                </p:cTn>
                              </p:par>
                            </p:childTnLst>
                          </p:cTn>
                        </p:par>
                      </p:childTnLst>
                    </p:cTn>
                  </p:par>
                </p:childTnLst>
              </p:cTn>
              <p:nextCondLst>
                <p:cond evt="onClick" delay="0">
                  <p:tgtEl>
                    <p:spTgt spid="1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pic>
        <p:nvPicPr>
          <p:cNvPr id="1806" name="Google Shape;1806;p142"/>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807" name="Google Shape;1807;p142" descr="subharmonicos 196.jpg"/>
          <p:cNvPicPr preferRelativeResize="0">
            <a:picLocks noGrp="1"/>
          </p:cNvPicPr>
          <p:nvPr>
            <p:ph type="body" idx="1"/>
          </p:nvPr>
        </p:nvPicPr>
        <p:blipFill rotWithShape="1">
          <a:blip r:embed="rId6">
            <a:alphaModFix/>
          </a:blip>
          <a:srcRect r="7774"/>
          <a:stretch/>
        </p:blipFill>
        <p:spPr>
          <a:xfrm>
            <a:off x="612775" y="1787525"/>
            <a:ext cx="7704138" cy="4176713"/>
          </a:xfrm>
          <a:prstGeom prst="rect">
            <a:avLst/>
          </a:prstGeom>
          <a:noFill/>
          <a:ln>
            <a:noFill/>
          </a:ln>
        </p:spPr>
      </p:pic>
      <p:sp>
        <p:nvSpPr>
          <p:cNvPr id="1808" name="Google Shape;1808;p142"/>
          <p:cNvSpPr/>
          <p:nvPr/>
        </p:nvSpPr>
        <p:spPr>
          <a:xfrm>
            <a:off x="1839913" y="6021388"/>
            <a:ext cx="288925" cy="360362"/>
          </a:xfrm>
          <a:prstGeom prst="upArrow">
            <a:avLst>
              <a:gd name="adj1" fmla="val 50000"/>
              <a:gd name="adj2" fmla="val 43665"/>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10" name="Google Shape;1810;p142"/>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811" name="Google Shape;1811;p142"/>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Presença de</a:t>
            </a:r>
            <a:endParaRPr sz="3000" b="0" dirty="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sub-harmônicos</a:t>
            </a:r>
            <a:endParaRPr sz="3000" b="0" dirty="0">
              <a:solidFill>
                <a:srgbClr val="D8D8D8"/>
              </a:solidFill>
              <a:latin typeface="Arial Black"/>
              <a:ea typeface="Arial Black"/>
              <a:cs typeface="Arial Black"/>
              <a:sym typeface="Arial Black"/>
            </a:endParaRPr>
          </a:p>
        </p:txBody>
      </p:sp>
      <p:pic>
        <p:nvPicPr>
          <p:cNvPr id="1812" name="Google Shape;1812;p142"/>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196.wav">
            <a:hlinkClick r:id="" action="ppaction://media"/>
            <a:extLst>
              <a:ext uri="{FF2B5EF4-FFF2-40B4-BE49-F238E27FC236}">
                <a16:creationId xmlns:a16="http://schemas.microsoft.com/office/drawing/2014/main" id="{7EB10C4C-400F-4B22-9CD8-CF6202DFD00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44"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pic>
        <p:nvPicPr>
          <p:cNvPr id="1818" name="Google Shape;1818;p143"/>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819" name="Google Shape;1819;p143" descr="subharmonicos 26.jpg"/>
          <p:cNvPicPr preferRelativeResize="0">
            <a:picLocks noGrp="1"/>
          </p:cNvPicPr>
          <p:nvPr>
            <p:ph type="body" idx="1"/>
          </p:nvPr>
        </p:nvPicPr>
        <p:blipFill rotWithShape="1">
          <a:blip r:embed="rId6">
            <a:alphaModFix/>
          </a:blip>
          <a:srcRect r="6666"/>
          <a:stretch/>
        </p:blipFill>
        <p:spPr>
          <a:xfrm>
            <a:off x="684213" y="1700213"/>
            <a:ext cx="7796212" cy="4175125"/>
          </a:xfrm>
          <a:prstGeom prst="rect">
            <a:avLst/>
          </a:prstGeom>
          <a:noFill/>
          <a:ln>
            <a:noFill/>
          </a:ln>
        </p:spPr>
      </p:pic>
      <p:sp>
        <p:nvSpPr>
          <p:cNvPr id="1821" name="Google Shape;1821;p143"/>
          <p:cNvSpPr/>
          <p:nvPr/>
        </p:nvSpPr>
        <p:spPr>
          <a:xfrm>
            <a:off x="1404938" y="5934075"/>
            <a:ext cx="288925" cy="360363"/>
          </a:xfrm>
          <a:prstGeom prst="upArrow">
            <a:avLst>
              <a:gd name="adj1" fmla="val 50000"/>
              <a:gd name="adj2" fmla="val 4360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2" name="Google Shape;1822;p143"/>
          <p:cNvSpPr/>
          <p:nvPr/>
        </p:nvSpPr>
        <p:spPr>
          <a:xfrm>
            <a:off x="2124075" y="5934075"/>
            <a:ext cx="288925" cy="360363"/>
          </a:xfrm>
          <a:prstGeom prst="upArrow">
            <a:avLst>
              <a:gd name="adj1" fmla="val 50000"/>
              <a:gd name="adj2" fmla="val 4360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3" name="Google Shape;1823;p143"/>
          <p:cNvSpPr/>
          <p:nvPr/>
        </p:nvSpPr>
        <p:spPr>
          <a:xfrm>
            <a:off x="3060700" y="5934075"/>
            <a:ext cx="288925" cy="360363"/>
          </a:xfrm>
          <a:prstGeom prst="upArrow">
            <a:avLst>
              <a:gd name="adj1" fmla="val 50000"/>
              <a:gd name="adj2" fmla="val 4360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4" name="Google Shape;1824;p143"/>
          <p:cNvSpPr/>
          <p:nvPr/>
        </p:nvSpPr>
        <p:spPr>
          <a:xfrm>
            <a:off x="3781425" y="5934075"/>
            <a:ext cx="288925" cy="360363"/>
          </a:xfrm>
          <a:prstGeom prst="upArrow">
            <a:avLst>
              <a:gd name="adj1" fmla="val 50000"/>
              <a:gd name="adj2" fmla="val 4360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5" name="Google Shape;1825;p143"/>
          <p:cNvSpPr/>
          <p:nvPr/>
        </p:nvSpPr>
        <p:spPr>
          <a:xfrm>
            <a:off x="5465763" y="5934075"/>
            <a:ext cx="288900" cy="360300"/>
          </a:xfrm>
          <a:prstGeom prst="upArrow">
            <a:avLst>
              <a:gd name="adj1" fmla="val 50000"/>
              <a:gd name="adj2" fmla="val 4360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26" name="Google Shape;1826;p143"/>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827" name="Google Shape;1827;p143"/>
          <p:cNvSpPr txBox="1">
            <a:spLocks noGrp="1"/>
          </p:cNvSpPr>
          <p:nvPr>
            <p:ph type="title"/>
          </p:nvPr>
        </p:nvSpPr>
        <p:spPr>
          <a:xfrm>
            <a:off x="396875" y="44450"/>
            <a:ext cx="4746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Presença de</a:t>
            </a:r>
            <a:endParaRPr sz="3000" b="0" dirty="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sub-harmônicos</a:t>
            </a:r>
            <a:endParaRPr sz="3000" b="0" dirty="0">
              <a:solidFill>
                <a:srgbClr val="D8D8D8"/>
              </a:solidFill>
              <a:latin typeface="Arial Black"/>
              <a:ea typeface="Arial Black"/>
              <a:cs typeface="Arial Black"/>
              <a:sym typeface="Arial Black"/>
            </a:endParaRPr>
          </a:p>
        </p:txBody>
      </p:sp>
      <p:pic>
        <p:nvPicPr>
          <p:cNvPr id="1828" name="Google Shape;1828;p14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3" name="263103.wav">
            <a:hlinkClick r:id="" action="ppaction://media"/>
            <a:extLst>
              <a:ext uri="{FF2B5EF4-FFF2-40B4-BE49-F238E27FC236}">
                <a16:creationId xmlns:a16="http://schemas.microsoft.com/office/drawing/2014/main" id="{31A46AA7-C23F-41EE-9074-6ECB58CB7F8B}"/>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66" fill="hold"/>
                                        <p:tgtEl>
                                          <p:spTgt spid="13"/>
                                        </p:tgtEl>
                                      </p:cBhvr>
                                    </p:cmd>
                                  </p:childTnLst>
                                </p:cTn>
                              </p:par>
                            </p:childTnLst>
                          </p:cTn>
                        </p:par>
                      </p:childTnLst>
                    </p:cTn>
                  </p:par>
                </p:childTnLst>
              </p:cTn>
              <p:nextCondLst>
                <p:cond evt="onClick" delay="0">
                  <p:tgtEl>
                    <p:spTgt spid="13"/>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pic>
        <p:nvPicPr>
          <p:cNvPr id="1834" name="Google Shape;1834;p14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835" name="Google Shape;1835;p144" descr="subharmonicos 279.jpg"/>
          <p:cNvPicPr preferRelativeResize="0">
            <a:picLocks noGrp="1"/>
          </p:cNvPicPr>
          <p:nvPr>
            <p:ph type="body" idx="1"/>
          </p:nvPr>
        </p:nvPicPr>
        <p:blipFill rotWithShape="1">
          <a:blip r:embed="rId6">
            <a:alphaModFix/>
          </a:blip>
          <a:srcRect/>
          <a:stretch/>
        </p:blipFill>
        <p:spPr>
          <a:xfrm>
            <a:off x="395288" y="1790700"/>
            <a:ext cx="8353500" cy="4175100"/>
          </a:xfrm>
          <a:prstGeom prst="rect">
            <a:avLst/>
          </a:prstGeom>
          <a:noFill/>
          <a:ln>
            <a:noFill/>
          </a:ln>
        </p:spPr>
      </p:pic>
      <p:sp>
        <p:nvSpPr>
          <p:cNvPr id="1837" name="Google Shape;1837;p144"/>
          <p:cNvSpPr/>
          <p:nvPr/>
        </p:nvSpPr>
        <p:spPr>
          <a:xfrm>
            <a:off x="5080000" y="6024563"/>
            <a:ext cx="288900" cy="360300"/>
          </a:xfrm>
          <a:prstGeom prst="upArrow">
            <a:avLst>
              <a:gd name="adj1" fmla="val 50000"/>
              <a:gd name="adj2" fmla="val 4353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38" name="Google Shape;1838;p144"/>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839" name="Google Shape;1839;p144"/>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Presença de</a:t>
            </a:r>
            <a:endParaRPr sz="3000" b="0" dirty="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sub-harmônicos</a:t>
            </a:r>
            <a:endParaRPr sz="3000" b="0" dirty="0">
              <a:solidFill>
                <a:srgbClr val="D8D8D8"/>
              </a:solidFill>
              <a:latin typeface="Arial Black"/>
              <a:ea typeface="Arial Black"/>
              <a:cs typeface="Arial Black"/>
              <a:sym typeface="Arial Black"/>
            </a:endParaRPr>
          </a:p>
        </p:txBody>
      </p:sp>
      <p:pic>
        <p:nvPicPr>
          <p:cNvPr id="1840" name="Google Shape;1840;p14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2793103.wav">
            <a:hlinkClick r:id="" action="ppaction://media"/>
            <a:extLst>
              <a:ext uri="{FF2B5EF4-FFF2-40B4-BE49-F238E27FC236}">
                <a16:creationId xmlns:a16="http://schemas.microsoft.com/office/drawing/2014/main" id="{21879A07-7508-4E63-A1CD-F634AC272C5D}"/>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45"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15"/>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349" name="Google Shape;349;p15" descr="traçado ausente 20.jpg"/>
          <p:cNvPicPr preferRelativeResize="0">
            <a:picLocks noGrp="1"/>
          </p:cNvPicPr>
          <p:nvPr>
            <p:ph type="body" idx="1"/>
          </p:nvPr>
        </p:nvPicPr>
        <p:blipFill rotWithShape="1">
          <a:blip r:embed="rId6">
            <a:alphaModFix/>
          </a:blip>
          <a:srcRect/>
          <a:stretch/>
        </p:blipFill>
        <p:spPr>
          <a:xfrm>
            <a:off x="395288" y="1811338"/>
            <a:ext cx="8275637" cy="4138612"/>
          </a:xfrm>
          <a:prstGeom prst="rect">
            <a:avLst/>
          </a:prstGeom>
          <a:noFill/>
          <a:ln>
            <a:noFill/>
          </a:ln>
        </p:spPr>
      </p:pic>
      <p:sp>
        <p:nvSpPr>
          <p:cNvPr id="351" name="Google Shape;351;p15"/>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ausente</a:t>
            </a:r>
            <a:endParaRPr b="0">
              <a:solidFill>
                <a:srgbClr val="D8D8D8"/>
              </a:solidFill>
              <a:latin typeface="Arial Black"/>
              <a:ea typeface="Arial Black"/>
              <a:cs typeface="Arial Black"/>
              <a:sym typeface="Arial Black"/>
            </a:endParaRPr>
          </a:p>
        </p:txBody>
      </p:sp>
      <p:pic>
        <p:nvPicPr>
          <p:cNvPr id="352" name="Google Shape;352;p15"/>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353" name="Google Shape;353;p1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02869.wav">
            <a:hlinkClick r:id="" action="ppaction://media"/>
            <a:extLst>
              <a:ext uri="{FF2B5EF4-FFF2-40B4-BE49-F238E27FC236}">
                <a16:creationId xmlns:a16="http://schemas.microsoft.com/office/drawing/2014/main" id="{D72532E2-605B-4932-86C5-145090B7182A}"/>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50"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pic>
        <p:nvPicPr>
          <p:cNvPr id="1846" name="Google Shape;1846;p145"/>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847" name="Google Shape;1847;p145" descr="subharmonicos 351.jpg"/>
          <p:cNvPicPr preferRelativeResize="0">
            <a:picLocks noGrp="1"/>
          </p:cNvPicPr>
          <p:nvPr>
            <p:ph type="body" idx="1"/>
          </p:nvPr>
        </p:nvPicPr>
        <p:blipFill rotWithShape="1">
          <a:blip r:embed="rId6">
            <a:alphaModFix/>
          </a:blip>
          <a:srcRect/>
          <a:stretch/>
        </p:blipFill>
        <p:spPr>
          <a:xfrm>
            <a:off x="390525" y="1724025"/>
            <a:ext cx="8353425" cy="4175125"/>
          </a:xfrm>
          <a:prstGeom prst="rect">
            <a:avLst/>
          </a:prstGeom>
          <a:noFill/>
          <a:ln>
            <a:noFill/>
          </a:ln>
        </p:spPr>
      </p:pic>
      <p:grpSp>
        <p:nvGrpSpPr>
          <p:cNvPr id="1848" name="Google Shape;1848;p145"/>
          <p:cNvGrpSpPr/>
          <p:nvPr/>
        </p:nvGrpSpPr>
        <p:grpSpPr>
          <a:xfrm>
            <a:off x="971550" y="5949950"/>
            <a:ext cx="2160588" cy="287338"/>
            <a:chOff x="2789" y="3793"/>
            <a:chExt cx="1361" cy="181"/>
          </a:xfrm>
        </p:grpSpPr>
        <p:cxnSp>
          <p:nvCxnSpPr>
            <p:cNvPr id="1849" name="Google Shape;1849;p145"/>
            <p:cNvCxnSpPr/>
            <p:nvPr/>
          </p:nvCxnSpPr>
          <p:spPr>
            <a:xfrm>
              <a:off x="2789" y="3974"/>
              <a:ext cx="1361" cy="0"/>
            </a:xfrm>
            <a:prstGeom prst="straightConnector1">
              <a:avLst/>
            </a:prstGeom>
            <a:noFill/>
            <a:ln w="38100" cap="flat" cmpd="sng">
              <a:solidFill>
                <a:srgbClr val="FFC000"/>
              </a:solidFill>
              <a:prstDash val="solid"/>
              <a:round/>
              <a:headEnd type="none" w="med" len="med"/>
              <a:tailEnd type="none" w="med" len="med"/>
            </a:ln>
          </p:spPr>
        </p:cxnSp>
        <p:cxnSp>
          <p:nvCxnSpPr>
            <p:cNvPr id="1850" name="Google Shape;1850;p145"/>
            <p:cNvCxnSpPr/>
            <p:nvPr/>
          </p:nvCxnSpPr>
          <p:spPr>
            <a:xfrm>
              <a:off x="2789" y="3793"/>
              <a:ext cx="0" cy="181"/>
            </a:xfrm>
            <a:prstGeom prst="straightConnector1">
              <a:avLst/>
            </a:prstGeom>
            <a:noFill/>
            <a:ln w="38100" cap="flat" cmpd="sng">
              <a:solidFill>
                <a:srgbClr val="FFC000"/>
              </a:solidFill>
              <a:prstDash val="solid"/>
              <a:round/>
              <a:headEnd type="none" w="med" len="med"/>
              <a:tailEnd type="none" w="med" len="med"/>
            </a:ln>
          </p:spPr>
        </p:cxnSp>
        <p:cxnSp>
          <p:nvCxnSpPr>
            <p:cNvPr id="1851" name="Google Shape;1851;p145"/>
            <p:cNvCxnSpPr/>
            <p:nvPr/>
          </p:nvCxnSpPr>
          <p:spPr>
            <a:xfrm>
              <a:off x="4150" y="3793"/>
              <a:ext cx="0" cy="181"/>
            </a:xfrm>
            <a:prstGeom prst="straightConnector1">
              <a:avLst/>
            </a:prstGeom>
            <a:noFill/>
            <a:ln w="38100" cap="flat" cmpd="sng">
              <a:solidFill>
                <a:srgbClr val="FFC000"/>
              </a:solidFill>
              <a:prstDash val="solid"/>
              <a:round/>
              <a:headEnd type="none" w="med" len="med"/>
              <a:tailEnd type="none" w="med" len="med"/>
            </a:ln>
          </p:spPr>
        </p:cxnSp>
      </p:grpSp>
      <p:pic>
        <p:nvPicPr>
          <p:cNvPr id="1853" name="Google Shape;1853;p145"/>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854" name="Google Shape;1854;p145"/>
          <p:cNvSpPr txBox="1">
            <a:spLocks noGrp="1"/>
          </p:cNvSpPr>
          <p:nvPr>
            <p:ph type="title"/>
          </p:nvPr>
        </p:nvSpPr>
        <p:spPr>
          <a:xfrm>
            <a:off x="396875" y="44450"/>
            <a:ext cx="4765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Presença de</a:t>
            </a:r>
            <a:endParaRPr sz="3000" b="0" dirty="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sub-harmônicos</a:t>
            </a:r>
            <a:endParaRPr sz="3000" b="0" dirty="0">
              <a:solidFill>
                <a:srgbClr val="D8D8D8"/>
              </a:solidFill>
              <a:latin typeface="Arial Black"/>
              <a:ea typeface="Arial Black"/>
              <a:cs typeface="Arial Black"/>
              <a:sym typeface="Arial Black"/>
            </a:endParaRPr>
          </a:p>
        </p:txBody>
      </p:sp>
      <p:pic>
        <p:nvPicPr>
          <p:cNvPr id="1855" name="Google Shape;1855;p14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2" name="351.wav">
            <a:hlinkClick r:id="" action="ppaction://media"/>
            <a:extLst>
              <a:ext uri="{FF2B5EF4-FFF2-40B4-BE49-F238E27FC236}">
                <a16:creationId xmlns:a16="http://schemas.microsoft.com/office/drawing/2014/main" id="{4EFF8181-843E-4469-8A44-80CADE917A6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44" fill="hold"/>
                                        <p:tgtEl>
                                          <p:spTgt spid="12"/>
                                        </p:tgtEl>
                                      </p:cBhvr>
                                    </p:cmd>
                                  </p:childTnLst>
                                </p:cTn>
                              </p:par>
                            </p:childTnLst>
                          </p:cTn>
                        </p:par>
                      </p:childTnLst>
                    </p:cTn>
                  </p:par>
                </p:childTnLst>
              </p:cTn>
              <p:nextCondLst>
                <p:cond evt="onClick" delay="0">
                  <p:tgtEl>
                    <p:spTgt spid="1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pic>
        <p:nvPicPr>
          <p:cNvPr id="1861" name="Google Shape;1861;p146"/>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862" name="Google Shape;1862;p146" descr="subharmonicos 92.jpg"/>
          <p:cNvPicPr preferRelativeResize="0">
            <a:picLocks noGrp="1"/>
          </p:cNvPicPr>
          <p:nvPr>
            <p:ph type="body" idx="1"/>
          </p:nvPr>
        </p:nvPicPr>
        <p:blipFill rotWithShape="1">
          <a:blip r:embed="rId6">
            <a:alphaModFix/>
          </a:blip>
          <a:srcRect r="7507"/>
          <a:stretch/>
        </p:blipFill>
        <p:spPr>
          <a:xfrm>
            <a:off x="479425" y="1719263"/>
            <a:ext cx="8124900" cy="4392600"/>
          </a:xfrm>
          <a:prstGeom prst="rect">
            <a:avLst/>
          </a:prstGeom>
          <a:noFill/>
          <a:ln>
            <a:noFill/>
          </a:ln>
        </p:spPr>
      </p:pic>
      <p:sp>
        <p:nvSpPr>
          <p:cNvPr id="1863" name="Google Shape;1863;p146"/>
          <p:cNvSpPr/>
          <p:nvPr/>
        </p:nvSpPr>
        <p:spPr>
          <a:xfrm>
            <a:off x="5230813" y="6169025"/>
            <a:ext cx="288900" cy="360300"/>
          </a:xfrm>
          <a:prstGeom prst="upArrow">
            <a:avLst>
              <a:gd name="adj1" fmla="val 50000"/>
              <a:gd name="adj2" fmla="val 43596"/>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4" name="Google Shape;1864;p146"/>
          <p:cNvSpPr/>
          <p:nvPr/>
        </p:nvSpPr>
        <p:spPr>
          <a:xfrm>
            <a:off x="3287713" y="6169025"/>
            <a:ext cx="288900" cy="360300"/>
          </a:xfrm>
          <a:prstGeom prst="upArrow">
            <a:avLst>
              <a:gd name="adj1" fmla="val 50000"/>
              <a:gd name="adj2" fmla="val 43596"/>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6" name="Google Shape;1866;p146"/>
          <p:cNvSpPr txBox="1">
            <a:spLocks noGrp="1"/>
          </p:cNvSpPr>
          <p:nvPr>
            <p:ph type="title"/>
          </p:nvPr>
        </p:nvSpPr>
        <p:spPr>
          <a:xfrm>
            <a:off x="396875" y="44450"/>
            <a:ext cx="43275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Presença de</a:t>
            </a:r>
            <a:endParaRPr sz="3000" b="0" dirty="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sub-harmônicos</a:t>
            </a:r>
            <a:endParaRPr sz="3000" b="0" dirty="0">
              <a:solidFill>
                <a:srgbClr val="D8D8D8"/>
              </a:solidFill>
              <a:latin typeface="Arial Black"/>
              <a:ea typeface="Arial Black"/>
              <a:cs typeface="Arial Black"/>
              <a:sym typeface="Arial Black"/>
            </a:endParaRPr>
          </a:p>
        </p:txBody>
      </p:sp>
      <p:pic>
        <p:nvPicPr>
          <p:cNvPr id="1867" name="Google Shape;1867;p146"/>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1868" name="Google Shape;1868;p146"/>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0" name="92.wav">
            <a:hlinkClick r:id="" action="ppaction://media"/>
            <a:extLst>
              <a:ext uri="{FF2B5EF4-FFF2-40B4-BE49-F238E27FC236}">
                <a16:creationId xmlns:a16="http://schemas.microsoft.com/office/drawing/2014/main" id="{CB3D96BA-0A8B-4D2C-83FF-628FC3D66CF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72" fill="hold"/>
                                        <p:tgtEl>
                                          <p:spTgt spid="10"/>
                                        </p:tgtEl>
                                      </p:cBhvr>
                                    </p:cmd>
                                  </p:childTnLst>
                                </p:cTn>
                              </p:par>
                            </p:childTnLst>
                          </p:cTn>
                        </p:par>
                      </p:childTnLst>
                    </p:cTn>
                  </p:par>
                </p:childTnLst>
              </p:cTn>
              <p:nextCondLst>
                <p:cond evt="onClick" delay="0">
                  <p:tgtEl>
                    <p:spTgt spid="10"/>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pic>
        <p:nvPicPr>
          <p:cNvPr id="2698" name="Google Shape;2698;g7b489fce73_0_196"/>
          <p:cNvPicPr preferRelativeResize="0"/>
          <p:nvPr/>
        </p:nvPicPr>
        <p:blipFill rotWithShape="1">
          <a:blip r:embed="rId3">
            <a:alphaModFix/>
          </a:blip>
          <a:srcRect/>
          <a:stretch/>
        </p:blipFill>
        <p:spPr>
          <a:xfrm>
            <a:off x="-109182" y="-23657"/>
            <a:ext cx="9253183" cy="6881656"/>
          </a:xfrm>
          <a:prstGeom prst="rect">
            <a:avLst/>
          </a:prstGeom>
          <a:noFill/>
          <a:ln>
            <a:noFill/>
          </a:ln>
        </p:spPr>
      </p:pic>
      <p:sp>
        <p:nvSpPr>
          <p:cNvPr id="2699" name="Google Shape;2699;g7b489fce73_0_196"/>
          <p:cNvSpPr txBox="1">
            <a:spLocks noGrp="1"/>
          </p:cNvSpPr>
          <p:nvPr>
            <p:ph type="ctrTitle"/>
          </p:nvPr>
        </p:nvSpPr>
        <p:spPr>
          <a:xfrm>
            <a:off x="631200" y="232825"/>
            <a:ext cx="7772400" cy="1296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pt-BR" sz="3259">
                <a:solidFill>
                  <a:srgbClr val="FFC000"/>
                </a:solidFill>
                <a:latin typeface="Arial Black"/>
                <a:ea typeface="Arial Black"/>
                <a:cs typeface="Arial Black"/>
                <a:sym typeface="Arial Black"/>
              </a:rPr>
              <a:t>FALA - conceitos básicos</a:t>
            </a:r>
            <a:endParaRPr sz="3259" b="1">
              <a:solidFill>
                <a:srgbClr val="FFC000"/>
              </a:solidFill>
              <a:latin typeface="Arial Black"/>
              <a:ea typeface="Arial Black"/>
              <a:cs typeface="Arial Black"/>
              <a:sym typeface="Arial Black"/>
            </a:endParaRPr>
          </a:p>
        </p:txBody>
      </p:sp>
      <p:pic>
        <p:nvPicPr>
          <p:cNvPr id="2700" name="Google Shape;2700;g7b489fce73_0_196"/>
          <p:cNvPicPr preferRelativeResize="0"/>
          <p:nvPr/>
        </p:nvPicPr>
        <p:blipFill rotWithShape="1">
          <a:blip r:embed="rId4">
            <a:alphaModFix/>
          </a:blip>
          <a:srcRect/>
          <a:stretch/>
        </p:blipFill>
        <p:spPr>
          <a:xfrm>
            <a:off x="1738535" y="2006352"/>
            <a:ext cx="2257870" cy="1451498"/>
          </a:xfrm>
          <a:prstGeom prst="rect">
            <a:avLst/>
          </a:prstGeom>
          <a:noFill/>
          <a:ln>
            <a:noFill/>
          </a:ln>
          <a:effectLst>
            <a:outerShdw blurRad="225425" dist="50800" dir="5220000" algn="ctr">
              <a:srgbClr val="000000">
                <a:alpha val="32940"/>
              </a:srgbClr>
            </a:outerShdw>
          </a:effectLst>
        </p:spPr>
      </p:pic>
      <p:pic>
        <p:nvPicPr>
          <p:cNvPr id="2701" name="Google Shape;2701;g7b489fce73_0_196"/>
          <p:cNvPicPr preferRelativeResize="0"/>
          <p:nvPr/>
        </p:nvPicPr>
        <p:blipFill rotWithShape="1">
          <a:blip r:embed="rId5">
            <a:alphaModFix/>
          </a:blip>
          <a:srcRect/>
          <a:stretch/>
        </p:blipFill>
        <p:spPr>
          <a:xfrm>
            <a:off x="3263280" y="2564587"/>
            <a:ext cx="2170416" cy="1396327"/>
          </a:xfrm>
          <a:prstGeom prst="rect">
            <a:avLst/>
          </a:prstGeom>
          <a:noFill/>
          <a:ln>
            <a:noFill/>
          </a:ln>
          <a:effectLst>
            <a:outerShdw blurRad="225425" dist="50800" dir="5220000" algn="ctr">
              <a:srgbClr val="000000">
                <a:alpha val="32940"/>
              </a:srgbClr>
            </a:outerShdw>
          </a:effectLst>
        </p:spPr>
      </p:pic>
      <p:pic>
        <p:nvPicPr>
          <p:cNvPr id="2702" name="Google Shape;2702;g7b489fce73_0_196"/>
          <p:cNvPicPr preferRelativeResize="0"/>
          <p:nvPr/>
        </p:nvPicPr>
        <p:blipFill rotWithShape="1">
          <a:blip r:embed="rId6">
            <a:alphaModFix/>
          </a:blip>
          <a:srcRect/>
          <a:stretch/>
        </p:blipFill>
        <p:spPr>
          <a:xfrm>
            <a:off x="4934031" y="3289149"/>
            <a:ext cx="2158781" cy="1388969"/>
          </a:xfrm>
          <a:prstGeom prst="rect">
            <a:avLst/>
          </a:prstGeom>
          <a:noFill/>
          <a:ln>
            <a:noFill/>
          </a:ln>
          <a:effectLst>
            <a:outerShdw blurRad="225425" dist="50800" dir="5220000" algn="ctr">
              <a:srgbClr val="000000">
                <a:alpha val="32940"/>
              </a:srgbClr>
            </a:outerShdw>
          </a:effectLst>
        </p:spPr>
      </p:pic>
      <p:pic>
        <p:nvPicPr>
          <p:cNvPr id="2703" name="Google Shape;2703;g7b489fce73_0_196"/>
          <p:cNvPicPr preferRelativeResize="0"/>
          <p:nvPr/>
        </p:nvPicPr>
        <p:blipFill>
          <a:blip r:embed="rId7">
            <a:alphaModFix/>
          </a:blip>
          <a:stretch>
            <a:fillRect/>
          </a:stretch>
        </p:blipFill>
        <p:spPr>
          <a:xfrm>
            <a:off x="-8" y="5106476"/>
            <a:ext cx="3141834" cy="1183225"/>
          </a:xfrm>
          <a:prstGeom prst="rect">
            <a:avLst/>
          </a:prstGeom>
          <a:noFill/>
          <a:ln>
            <a:noFill/>
          </a:ln>
        </p:spPr>
      </p:pic>
      <p:pic>
        <p:nvPicPr>
          <p:cNvPr id="2704" name="Google Shape;2704;g7b489fce73_0_196"/>
          <p:cNvPicPr preferRelativeResize="0"/>
          <p:nvPr/>
        </p:nvPicPr>
        <p:blipFill>
          <a:blip r:embed="rId8">
            <a:alphaModFix/>
          </a:blip>
          <a:stretch>
            <a:fillRect/>
          </a:stretch>
        </p:blipFill>
        <p:spPr>
          <a:xfrm>
            <a:off x="6139225" y="4490075"/>
            <a:ext cx="2661876" cy="2661876"/>
          </a:xfrm>
          <a:prstGeom prst="rect">
            <a:avLst/>
          </a:prstGeom>
          <a:noFill/>
          <a:ln>
            <a:noFill/>
          </a:ln>
        </p:spPr>
      </p:pic>
      <p:pic>
        <p:nvPicPr>
          <p:cNvPr id="2705" name="Google Shape;2705;g7b489fce73_0_196"/>
          <p:cNvPicPr preferRelativeResize="0"/>
          <p:nvPr/>
        </p:nvPicPr>
        <p:blipFill rotWithShape="1">
          <a:blip r:embed="rId9">
            <a:alphaModFix/>
          </a:blip>
          <a:srcRect/>
          <a:stretch/>
        </p:blipFill>
        <p:spPr>
          <a:xfrm>
            <a:off x="3944200" y="5106475"/>
            <a:ext cx="1286041" cy="1183225"/>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pic>
        <p:nvPicPr>
          <p:cNvPr id="2722" name="Google Shape;2722;gd918c78aaa_0_84"/>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723" name="Google Shape;2723;gd918c78aaa_0_84"/>
          <p:cNvSpPr txBox="1">
            <a:spLocks noGrp="1"/>
          </p:cNvSpPr>
          <p:nvPr>
            <p:ph type="ctrTitle"/>
          </p:nvPr>
        </p:nvSpPr>
        <p:spPr>
          <a:xfrm>
            <a:off x="604950" y="2034850"/>
            <a:ext cx="7934100" cy="3122700"/>
          </a:xfrm>
          <a:prstGeom prst="rect">
            <a:avLst/>
          </a:prstGeom>
        </p:spPr>
        <p:txBody>
          <a:bodyPr spcFirstLastPara="1" wrap="square" lIns="91425" tIns="45700" rIns="91425" bIns="45700" anchor="ctr" anchorCtr="0">
            <a:noAutofit/>
          </a:bodyPr>
          <a:lstStyle/>
          <a:p>
            <a:pPr marL="457200" lvl="0" indent="0" algn="just" rtl="0">
              <a:lnSpc>
                <a:spcPct val="115000"/>
              </a:lnSpc>
              <a:spcBef>
                <a:spcPts val="500"/>
              </a:spcBef>
              <a:spcAft>
                <a:spcPts val="0"/>
              </a:spcAft>
              <a:buNone/>
            </a:pPr>
            <a:endParaRPr sz="1300" b="0">
              <a:solidFill>
                <a:srgbClr val="D8D8D8"/>
              </a:solidFill>
              <a:latin typeface="Arial"/>
              <a:ea typeface="Arial"/>
              <a:cs typeface="Arial"/>
              <a:sym typeface="Arial"/>
            </a:endParaRPr>
          </a:p>
          <a:p>
            <a:pPr marL="457200" lvl="0" indent="-368300" algn="just" rtl="0">
              <a:lnSpc>
                <a:spcPct val="115000"/>
              </a:lnSpc>
              <a:spcBef>
                <a:spcPts val="0"/>
              </a:spcBef>
              <a:spcAft>
                <a:spcPts val="0"/>
              </a:spcAft>
              <a:buClr>
                <a:srgbClr val="FFC000"/>
              </a:buClr>
              <a:buSzPts val="2200"/>
              <a:buFont typeface="Arial Narrow"/>
              <a:buChar char="➢"/>
            </a:pPr>
            <a:r>
              <a:rPr lang="pt-BR" sz="2200" b="0">
                <a:solidFill>
                  <a:srgbClr val="D8D8D8"/>
                </a:solidFill>
              </a:rPr>
              <a:t>As  vogais são produzidas com praticamente nenhuma resistência da passagem do ar no trato. Para a caracterização acústica das vogais podemos nos basear nos valores das frequências dos formantes.</a:t>
            </a:r>
            <a:endParaRPr sz="2200" b="0">
              <a:solidFill>
                <a:srgbClr val="D8D8D8"/>
              </a:solidFill>
            </a:endParaRPr>
          </a:p>
          <a:p>
            <a:pPr marL="457200" lvl="0" indent="-368300" algn="just" rtl="0">
              <a:lnSpc>
                <a:spcPct val="115000"/>
              </a:lnSpc>
              <a:spcBef>
                <a:spcPts val="0"/>
              </a:spcBef>
              <a:spcAft>
                <a:spcPts val="0"/>
              </a:spcAft>
              <a:buClr>
                <a:srgbClr val="FFC000"/>
              </a:buClr>
              <a:buSzPts val="2200"/>
              <a:buFont typeface="Arial Narrow"/>
              <a:buChar char="➢"/>
            </a:pPr>
            <a:r>
              <a:rPr lang="pt-BR" sz="2200" b="0">
                <a:solidFill>
                  <a:srgbClr val="D8D8D8"/>
                </a:solidFill>
              </a:rPr>
              <a:t>Os formantes podem ser definidos como regiões de maior concentração de energia em determinadas faixas de frequências do espectro.</a:t>
            </a:r>
            <a:endParaRPr sz="2200" b="0">
              <a:solidFill>
                <a:srgbClr val="D8D8D8"/>
              </a:solidFill>
            </a:endParaRPr>
          </a:p>
          <a:p>
            <a:pPr marL="457200" lvl="0" indent="-368300" algn="just" rtl="0">
              <a:lnSpc>
                <a:spcPct val="115000"/>
              </a:lnSpc>
              <a:spcBef>
                <a:spcPts val="0"/>
              </a:spcBef>
              <a:spcAft>
                <a:spcPts val="0"/>
              </a:spcAft>
              <a:buClr>
                <a:srgbClr val="FFC000"/>
              </a:buClr>
              <a:buSzPts val="2200"/>
              <a:buFont typeface="Arial Narrow"/>
              <a:buChar char="➢"/>
            </a:pPr>
            <a:r>
              <a:rPr lang="pt-BR" sz="2200" b="0">
                <a:solidFill>
                  <a:srgbClr val="D8D8D8"/>
                </a:solidFill>
              </a:rPr>
              <a:t>Os três primeiros formantes (F1, F2 e F3) são os mais importantes e considerados suficientes para diferenciar as vogais. </a:t>
            </a:r>
            <a:endParaRPr sz="2200" b="0">
              <a:solidFill>
                <a:srgbClr val="D8D8D8"/>
              </a:solidFill>
            </a:endParaRPr>
          </a:p>
          <a:p>
            <a:pPr marL="457200" lvl="0" indent="0" algn="l" rtl="0">
              <a:lnSpc>
                <a:spcPct val="115000"/>
              </a:lnSpc>
              <a:spcBef>
                <a:spcPts val="2200"/>
              </a:spcBef>
              <a:spcAft>
                <a:spcPts val="0"/>
              </a:spcAft>
              <a:buNone/>
            </a:pPr>
            <a:endParaRPr sz="2200" b="0"/>
          </a:p>
          <a:p>
            <a:pPr marL="0" lvl="0" indent="0" algn="ctr" rtl="0">
              <a:lnSpc>
                <a:spcPct val="115000"/>
              </a:lnSpc>
              <a:spcBef>
                <a:spcPts val="2200"/>
              </a:spcBef>
              <a:spcAft>
                <a:spcPts val="0"/>
              </a:spcAft>
              <a:buNone/>
            </a:pPr>
            <a:endParaRPr/>
          </a:p>
        </p:txBody>
      </p:sp>
      <p:pic>
        <p:nvPicPr>
          <p:cNvPr id="2724" name="Google Shape;2724;gd918c78aaa_0_84"/>
          <p:cNvPicPr preferRelativeResize="0"/>
          <p:nvPr/>
        </p:nvPicPr>
        <p:blipFill>
          <a:blip r:embed="rId4">
            <a:alphaModFix/>
          </a:blip>
          <a:stretch>
            <a:fillRect/>
          </a:stretch>
        </p:blipFill>
        <p:spPr>
          <a:xfrm>
            <a:off x="776250" y="4683550"/>
            <a:ext cx="3666576" cy="1776650"/>
          </a:xfrm>
          <a:prstGeom prst="rect">
            <a:avLst/>
          </a:prstGeom>
          <a:noFill/>
          <a:ln>
            <a:noFill/>
          </a:ln>
        </p:spPr>
      </p:pic>
      <p:pic>
        <p:nvPicPr>
          <p:cNvPr id="2725" name="Google Shape;2725;gd918c78aaa_0_84"/>
          <p:cNvPicPr preferRelativeResize="0"/>
          <p:nvPr/>
        </p:nvPicPr>
        <p:blipFill>
          <a:blip r:embed="rId5">
            <a:alphaModFix/>
          </a:blip>
          <a:stretch>
            <a:fillRect/>
          </a:stretch>
        </p:blipFill>
        <p:spPr>
          <a:xfrm>
            <a:off x="4595226" y="4683550"/>
            <a:ext cx="3692290" cy="1776650"/>
          </a:xfrm>
          <a:prstGeom prst="rect">
            <a:avLst/>
          </a:prstGeom>
          <a:noFill/>
          <a:ln>
            <a:noFill/>
          </a:ln>
        </p:spPr>
      </p:pic>
      <p:sp>
        <p:nvSpPr>
          <p:cNvPr id="2726" name="Google Shape;2726;gd918c78aaa_0_84"/>
          <p:cNvSpPr txBox="1"/>
          <p:nvPr/>
        </p:nvSpPr>
        <p:spPr>
          <a:xfrm>
            <a:off x="1928800" y="5775800"/>
            <a:ext cx="10158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600">
                <a:solidFill>
                  <a:srgbClr val="434343"/>
                </a:solidFill>
                <a:latin typeface="Arial Narrow"/>
                <a:ea typeface="Arial Narrow"/>
                <a:cs typeface="Arial Narrow"/>
                <a:sym typeface="Arial Narrow"/>
              </a:rPr>
              <a:t>vogal [a]</a:t>
            </a:r>
            <a:endParaRPr sz="1600">
              <a:solidFill>
                <a:srgbClr val="434343"/>
              </a:solidFill>
              <a:latin typeface="Arial Narrow"/>
              <a:ea typeface="Arial Narrow"/>
              <a:cs typeface="Arial Narrow"/>
              <a:sym typeface="Arial Narrow"/>
            </a:endParaRPr>
          </a:p>
        </p:txBody>
      </p:sp>
      <p:sp>
        <p:nvSpPr>
          <p:cNvPr id="2727" name="Google Shape;2727;gd918c78aaa_0_84"/>
          <p:cNvSpPr txBox="1"/>
          <p:nvPr/>
        </p:nvSpPr>
        <p:spPr>
          <a:xfrm>
            <a:off x="5956925" y="5775800"/>
            <a:ext cx="10158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600">
                <a:solidFill>
                  <a:srgbClr val="434343"/>
                </a:solidFill>
                <a:latin typeface="Arial Narrow"/>
                <a:ea typeface="Arial Narrow"/>
                <a:cs typeface="Arial Narrow"/>
                <a:sym typeface="Arial Narrow"/>
              </a:rPr>
              <a:t>vogal [u]</a:t>
            </a:r>
            <a:endParaRPr sz="1600">
              <a:solidFill>
                <a:srgbClr val="434343"/>
              </a:solidFill>
              <a:latin typeface="Arial Narrow"/>
              <a:ea typeface="Arial Narrow"/>
              <a:cs typeface="Arial Narrow"/>
              <a:sym typeface="Arial Narrow"/>
            </a:endParaRPr>
          </a:p>
        </p:txBody>
      </p:sp>
      <p:sp>
        <p:nvSpPr>
          <p:cNvPr id="2728" name="Google Shape;2728;gd918c78aaa_0_84"/>
          <p:cNvSpPr txBox="1"/>
          <p:nvPr/>
        </p:nvSpPr>
        <p:spPr>
          <a:xfrm>
            <a:off x="361050" y="5344700"/>
            <a:ext cx="415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600">
                <a:solidFill>
                  <a:srgbClr val="434343"/>
                </a:solidFill>
                <a:latin typeface="Arial Narrow"/>
                <a:ea typeface="Arial Narrow"/>
                <a:cs typeface="Arial Narrow"/>
                <a:sym typeface="Arial Narrow"/>
              </a:rPr>
              <a:t>F1</a:t>
            </a:r>
            <a:endParaRPr sz="1600">
              <a:solidFill>
                <a:srgbClr val="434343"/>
              </a:solidFill>
              <a:latin typeface="Arial Narrow"/>
              <a:ea typeface="Arial Narrow"/>
              <a:cs typeface="Arial Narrow"/>
              <a:sym typeface="Arial Narrow"/>
            </a:endParaRPr>
          </a:p>
        </p:txBody>
      </p:sp>
      <p:sp>
        <p:nvSpPr>
          <p:cNvPr id="2729" name="Google Shape;2729;gd918c78aaa_0_84"/>
          <p:cNvSpPr txBox="1"/>
          <p:nvPr/>
        </p:nvSpPr>
        <p:spPr>
          <a:xfrm>
            <a:off x="8287525" y="4466650"/>
            <a:ext cx="415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600">
                <a:solidFill>
                  <a:srgbClr val="434343"/>
                </a:solidFill>
                <a:latin typeface="Arial Narrow"/>
                <a:ea typeface="Arial Narrow"/>
                <a:cs typeface="Arial Narrow"/>
                <a:sym typeface="Arial Narrow"/>
              </a:rPr>
              <a:t>F2</a:t>
            </a:r>
            <a:endParaRPr sz="1600">
              <a:solidFill>
                <a:srgbClr val="434343"/>
              </a:solidFill>
              <a:latin typeface="Arial Narrow"/>
              <a:ea typeface="Arial Narrow"/>
              <a:cs typeface="Arial Narrow"/>
              <a:sym typeface="Arial Narrow"/>
            </a:endParaRPr>
          </a:p>
        </p:txBody>
      </p:sp>
      <p:sp>
        <p:nvSpPr>
          <p:cNvPr id="2730" name="Google Shape;2730;gd918c78aaa_0_84"/>
          <p:cNvSpPr txBox="1"/>
          <p:nvPr/>
        </p:nvSpPr>
        <p:spPr>
          <a:xfrm>
            <a:off x="8287525" y="5344700"/>
            <a:ext cx="415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600">
                <a:solidFill>
                  <a:srgbClr val="434343"/>
                </a:solidFill>
                <a:latin typeface="Arial Narrow"/>
                <a:ea typeface="Arial Narrow"/>
                <a:cs typeface="Arial Narrow"/>
                <a:sym typeface="Arial Narrow"/>
              </a:rPr>
              <a:t>F1</a:t>
            </a:r>
            <a:endParaRPr sz="1600">
              <a:solidFill>
                <a:srgbClr val="434343"/>
              </a:solidFill>
              <a:latin typeface="Arial Narrow"/>
              <a:ea typeface="Arial Narrow"/>
              <a:cs typeface="Arial Narrow"/>
              <a:sym typeface="Arial Narrow"/>
            </a:endParaRPr>
          </a:p>
        </p:txBody>
      </p:sp>
      <p:sp>
        <p:nvSpPr>
          <p:cNvPr id="2731" name="Google Shape;2731;gd918c78aaa_0_84"/>
          <p:cNvSpPr txBox="1"/>
          <p:nvPr/>
        </p:nvSpPr>
        <p:spPr>
          <a:xfrm>
            <a:off x="361050" y="5028200"/>
            <a:ext cx="415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600">
                <a:solidFill>
                  <a:srgbClr val="434343"/>
                </a:solidFill>
                <a:latin typeface="Arial Narrow"/>
                <a:ea typeface="Arial Narrow"/>
                <a:cs typeface="Arial Narrow"/>
                <a:sym typeface="Arial Narrow"/>
              </a:rPr>
              <a:t>F2</a:t>
            </a:r>
            <a:endParaRPr sz="1600">
              <a:solidFill>
                <a:srgbClr val="434343"/>
              </a:solidFill>
              <a:latin typeface="Arial Narrow"/>
              <a:ea typeface="Arial Narrow"/>
              <a:cs typeface="Arial Narrow"/>
              <a:sym typeface="Arial Narrow"/>
            </a:endParaRPr>
          </a:p>
        </p:txBody>
      </p:sp>
      <p:pic>
        <p:nvPicPr>
          <p:cNvPr id="2732" name="Google Shape;2732;gd918c78aaa_0_84"/>
          <p:cNvPicPr preferRelativeResize="0"/>
          <p:nvPr/>
        </p:nvPicPr>
        <p:blipFill rotWithShape="1">
          <a:blip r:embed="rId6">
            <a:alphaModFix/>
          </a:blip>
          <a:srcRect/>
          <a:stretch/>
        </p:blipFill>
        <p:spPr>
          <a:xfrm>
            <a:off x="7697338" y="136869"/>
            <a:ext cx="1004247" cy="954948"/>
          </a:xfrm>
          <a:prstGeom prst="rect">
            <a:avLst/>
          </a:prstGeom>
          <a:noFill/>
          <a:ln>
            <a:noFill/>
          </a:ln>
        </p:spPr>
      </p:pic>
      <p:sp>
        <p:nvSpPr>
          <p:cNvPr id="2733" name="Google Shape;2733;gd918c78aaa_0_84"/>
          <p:cNvSpPr txBox="1">
            <a:spLocks noGrp="1"/>
          </p:cNvSpPr>
          <p:nvPr>
            <p:ph type="ctrTitle"/>
          </p:nvPr>
        </p:nvSpPr>
        <p:spPr>
          <a:xfrm>
            <a:off x="427525" y="59725"/>
            <a:ext cx="43731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VOGAIS  </a:t>
            </a:r>
            <a:endParaRPr b="0">
              <a:solidFill>
                <a:srgbClr val="D8D8D8"/>
              </a:solidFill>
              <a:latin typeface="Arial Black"/>
              <a:ea typeface="Arial Black"/>
              <a:cs typeface="Arial Black"/>
              <a:sym typeface="Arial Black"/>
            </a:endParaRPr>
          </a:p>
        </p:txBody>
      </p:sp>
      <p:pic>
        <p:nvPicPr>
          <p:cNvPr id="2734" name="Google Shape;2734;gd918c78aaa_0_84"/>
          <p:cNvPicPr preferRelativeResize="0"/>
          <p:nvPr/>
        </p:nvPicPr>
        <p:blipFill>
          <a:blip r:embed="rId7">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739"/>
        <p:cNvGrpSpPr/>
        <p:nvPr/>
      </p:nvGrpSpPr>
      <p:grpSpPr>
        <a:xfrm>
          <a:off x="0" y="0"/>
          <a:ext cx="0" cy="0"/>
          <a:chOff x="0" y="0"/>
          <a:chExt cx="0" cy="0"/>
        </a:xfrm>
      </p:grpSpPr>
      <p:pic>
        <p:nvPicPr>
          <p:cNvPr id="2740" name="Google Shape;2740;gd918c78aaa_0_94"/>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741" name="Google Shape;2741;gd918c78aaa_0_94"/>
          <p:cNvSpPr txBox="1">
            <a:spLocks noGrp="1"/>
          </p:cNvSpPr>
          <p:nvPr>
            <p:ph type="ctrTitle"/>
          </p:nvPr>
        </p:nvSpPr>
        <p:spPr>
          <a:xfrm>
            <a:off x="358075" y="832700"/>
            <a:ext cx="8195400" cy="3122700"/>
          </a:xfrm>
          <a:prstGeom prst="rect">
            <a:avLst/>
          </a:prstGeom>
        </p:spPr>
        <p:txBody>
          <a:bodyPr spcFirstLastPara="1" wrap="square" lIns="91425" tIns="45700" rIns="91425" bIns="45700" anchor="ctr" anchorCtr="0">
            <a:noAutofit/>
          </a:bodyPr>
          <a:lstStyle/>
          <a:p>
            <a:pPr marL="457200" lvl="0" indent="-298450" algn="l" rtl="0">
              <a:lnSpc>
                <a:spcPct val="115000"/>
              </a:lnSpc>
              <a:spcBef>
                <a:spcPts val="500"/>
              </a:spcBef>
              <a:spcAft>
                <a:spcPts val="0"/>
              </a:spcAft>
              <a:buClr>
                <a:srgbClr val="FFC000"/>
              </a:buClr>
              <a:buSzPts val="1100"/>
              <a:buFont typeface="Arial"/>
              <a:buChar char="➢"/>
            </a:pPr>
            <a:endParaRPr sz="1100" b="0" dirty="0">
              <a:latin typeface="Arial"/>
              <a:ea typeface="Arial"/>
              <a:cs typeface="Arial"/>
              <a:sym typeface="Arial"/>
            </a:endParaRPr>
          </a:p>
          <a:p>
            <a:pPr marL="457200" lvl="0" indent="0" algn="l" rtl="0">
              <a:lnSpc>
                <a:spcPct val="115000"/>
              </a:lnSpc>
              <a:spcBef>
                <a:spcPts val="0"/>
              </a:spcBef>
              <a:spcAft>
                <a:spcPts val="0"/>
              </a:spcAft>
              <a:buNone/>
            </a:pPr>
            <a:endParaRPr sz="1100" b="0" dirty="0">
              <a:solidFill>
                <a:schemeClr val="dk1"/>
              </a:solidFill>
              <a:latin typeface="Arial"/>
              <a:ea typeface="Arial"/>
              <a:cs typeface="Arial"/>
              <a:sym typeface="Arial"/>
            </a:endParaRPr>
          </a:p>
          <a:p>
            <a:pPr marL="457200" lvl="0" indent="-374650" algn="just" rtl="0">
              <a:lnSpc>
                <a:spcPct val="115000"/>
              </a:lnSpc>
              <a:spcBef>
                <a:spcPts val="2200"/>
              </a:spcBef>
              <a:spcAft>
                <a:spcPts val="0"/>
              </a:spcAft>
              <a:buClr>
                <a:srgbClr val="FFC000"/>
              </a:buClr>
              <a:buSzPts val="2300"/>
              <a:buFont typeface="Arial Narrow"/>
              <a:buChar char="➢"/>
            </a:pPr>
            <a:r>
              <a:rPr lang="pt-BR" sz="2300" b="0" dirty="0">
                <a:solidFill>
                  <a:srgbClr val="D8D8D8"/>
                </a:solidFill>
              </a:rPr>
              <a:t>O grau de abertura de uma vogal e altura da língua interfere nos valores do primeiro formante (F1) e o grau de anteriorização influencia nos valores do segundo formante (F2). Assim, a vogal [a], que é produzida com maior abertura da boca, possui valores maiores do F1 quando comparada com as demais vogais.  </a:t>
            </a:r>
            <a:r>
              <a:rPr lang="pt-BR" sz="1600" b="0" dirty="0" err="1">
                <a:solidFill>
                  <a:srgbClr val="D8D8D8"/>
                </a:solidFill>
              </a:rPr>
              <a:t>Delattre</a:t>
            </a:r>
            <a:r>
              <a:rPr lang="pt-BR" sz="1600" b="0" dirty="0">
                <a:solidFill>
                  <a:srgbClr val="D8D8D8"/>
                </a:solidFill>
              </a:rPr>
              <a:t>, 1951</a:t>
            </a:r>
            <a:endParaRPr sz="1600" b="0" dirty="0">
              <a:solidFill>
                <a:srgbClr val="D8D8D8"/>
              </a:solidFill>
            </a:endParaRPr>
          </a:p>
          <a:p>
            <a:pPr marL="457200" lvl="0" indent="-317500" algn="ctr" rtl="0">
              <a:lnSpc>
                <a:spcPct val="115000"/>
              </a:lnSpc>
              <a:spcBef>
                <a:spcPts val="0"/>
              </a:spcBef>
              <a:spcAft>
                <a:spcPts val="0"/>
              </a:spcAft>
              <a:buClr>
                <a:srgbClr val="FFC000"/>
              </a:buClr>
              <a:buSzPts val="1400"/>
              <a:buChar char="➢"/>
            </a:pPr>
            <a:endParaRPr dirty="0"/>
          </a:p>
        </p:txBody>
      </p:sp>
      <p:graphicFrame>
        <p:nvGraphicFramePr>
          <p:cNvPr id="2742" name="Google Shape;2742;gd918c78aaa_0_94"/>
          <p:cNvGraphicFramePr/>
          <p:nvPr/>
        </p:nvGraphicFramePr>
        <p:xfrm>
          <a:off x="3516338" y="3705400"/>
          <a:ext cx="2111325" cy="2163930"/>
        </p:xfrm>
        <a:graphic>
          <a:graphicData uri="http://schemas.openxmlformats.org/drawingml/2006/table">
            <a:tbl>
              <a:tblPr>
                <a:noFill/>
                <a:tableStyleId>{47206FC3-67C0-4824-99AA-CE96E74C6903}</a:tableStyleId>
              </a:tblPr>
              <a:tblGrid>
                <a:gridCol w="735175">
                  <a:extLst>
                    <a:ext uri="{9D8B030D-6E8A-4147-A177-3AD203B41FA5}">
                      <a16:colId xmlns:a16="http://schemas.microsoft.com/office/drawing/2014/main" val="20000"/>
                    </a:ext>
                  </a:extLst>
                </a:gridCol>
                <a:gridCol w="672275">
                  <a:extLst>
                    <a:ext uri="{9D8B030D-6E8A-4147-A177-3AD203B41FA5}">
                      <a16:colId xmlns:a16="http://schemas.microsoft.com/office/drawing/2014/main" val="20001"/>
                    </a:ext>
                  </a:extLst>
                </a:gridCol>
                <a:gridCol w="703875">
                  <a:extLst>
                    <a:ext uri="{9D8B030D-6E8A-4147-A177-3AD203B41FA5}">
                      <a16:colId xmlns:a16="http://schemas.microsoft.com/office/drawing/2014/main" val="20002"/>
                    </a:ext>
                  </a:extLst>
                </a:gridCol>
              </a:tblGrid>
              <a:tr h="396200">
                <a:tc gridSpan="3">
                  <a:txBody>
                    <a:bodyPr/>
                    <a:lstStyle/>
                    <a:p>
                      <a:pPr marL="0" lvl="0" indent="0" algn="ctr" rtl="0">
                        <a:spcBef>
                          <a:spcPts val="0"/>
                        </a:spcBef>
                        <a:spcAft>
                          <a:spcPts val="0"/>
                        </a:spcAft>
                        <a:buNone/>
                      </a:pPr>
                      <a:r>
                        <a:rPr lang="pt-BR" b="1">
                          <a:latin typeface="Arial Narrow"/>
                          <a:ea typeface="Arial Narrow"/>
                          <a:cs typeface="Arial Narrow"/>
                          <a:sym typeface="Arial Narrow"/>
                        </a:rPr>
                        <a:t>VOGAIS</a:t>
                      </a:r>
                      <a:endParaRPr b="1">
                        <a:latin typeface="Arial Narrow"/>
                        <a:ea typeface="Arial Narrow"/>
                        <a:cs typeface="Arial Narrow"/>
                        <a:sym typeface="Arial Narrow"/>
                      </a:endParaRPr>
                    </a:p>
                  </a:txBody>
                  <a:tcPr marL="91425" marR="91425" marT="91425" marB="91425">
                    <a:lnB w="9525" cap="flat" cmpd="sng">
                      <a:solidFill>
                        <a:srgbClr val="B7B7B7"/>
                      </a:solidFill>
                      <a:prstDash val="solid"/>
                      <a:round/>
                      <a:headEnd type="none" w="sm" len="sm"/>
                      <a:tailEnd type="none" w="sm" len="sm"/>
                    </a:lnB>
                    <a:solidFill>
                      <a:srgbClr val="B7B7B7"/>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pt-BR" sz="1700" b="1">
                          <a:solidFill>
                            <a:srgbClr val="434343"/>
                          </a:solidFill>
                          <a:latin typeface="Arial Narrow"/>
                          <a:ea typeface="Arial Narrow"/>
                          <a:cs typeface="Arial Narrow"/>
                          <a:sym typeface="Arial Narrow"/>
                        </a:rPr>
                        <a:t>i</a:t>
                      </a:r>
                      <a:endParaRPr sz="1700" b="1">
                        <a:solidFill>
                          <a:srgbClr val="434343"/>
                        </a:solidFill>
                        <a:latin typeface="Arial Narrow"/>
                        <a:ea typeface="Arial Narrow"/>
                        <a:cs typeface="Arial Narrow"/>
                        <a:sym typeface="Arial Narrow"/>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endParaRPr sz="1700" b="1">
                        <a:solidFill>
                          <a:srgbClr val="434343"/>
                        </a:solidFill>
                        <a:latin typeface="Arial Narrow"/>
                        <a:ea typeface="Arial Narrow"/>
                        <a:cs typeface="Arial Narrow"/>
                        <a:sym typeface="Arial Narrow"/>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pt-BR" sz="1700" b="1">
                          <a:solidFill>
                            <a:srgbClr val="434343"/>
                          </a:solidFill>
                          <a:latin typeface="Arial Narrow"/>
                          <a:ea typeface="Arial Narrow"/>
                          <a:cs typeface="Arial Narrow"/>
                          <a:sym typeface="Arial Narrow"/>
                        </a:rPr>
                        <a:t>u</a:t>
                      </a:r>
                      <a:endParaRPr sz="1700" b="1">
                        <a:solidFill>
                          <a:srgbClr val="434343"/>
                        </a:solidFill>
                        <a:latin typeface="Arial Narrow"/>
                        <a:ea typeface="Arial Narrow"/>
                        <a:cs typeface="Arial Narrow"/>
                        <a:sym typeface="Arial Narrow"/>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pt-BR" sz="1700" b="1">
                          <a:solidFill>
                            <a:srgbClr val="434343"/>
                          </a:solidFill>
                          <a:latin typeface="Arial Narrow"/>
                          <a:ea typeface="Arial Narrow"/>
                          <a:cs typeface="Arial Narrow"/>
                          <a:sym typeface="Arial Narrow"/>
                        </a:rPr>
                        <a:t>e</a:t>
                      </a:r>
                      <a:endParaRPr sz="1700" b="1">
                        <a:solidFill>
                          <a:srgbClr val="434343"/>
                        </a:solidFill>
                        <a:latin typeface="Arial Narrow"/>
                        <a:ea typeface="Arial Narrow"/>
                        <a:cs typeface="Arial Narrow"/>
                        <a:sym typeface="Arial Narrow"/>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endParaRPr sz="1700" b="1">
                        <a:solidFill>
                          <a:srgbClr val="434343"/>
                        </a:solidFill>
                        <a:latin typeface="Arial Narrow"/>
                        <a:ea typeface="Arial Narrow"/>
                        <a:cs typeface="Arial Narrow"/>
                        <a:sym typeface="Arial Narrow"/>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pt-BR" sz="1700" b="1">
                          <a:solidFill>
                            <a:srgbClr val="434343"/>
                          </a:solidFill>
                          <a:latin typeface="Arial Narrow"/>
                          <a:ea typeface="Arial Narrow"/>
                          <a:cs typeface="Arial Narrow"/>
                          <a:sym typeface="Arial Narrow"/>
                        </a:rPr>
                        <a:t>o</a:t>
                      </a:r>
                      <a:endParaRPr sz="1700" b="1">
                        <a:solidFill>
                          <a:srgbClr val="434343"/>
                        </a:solidFill>
                        <a:latin typeface="Arial Narrow"/>
                        <a:ea typeface="Arial Narrow"/>
                        <a:cs typeface="Arial Narrow"/>
                        <a:sym typeface="Arial Narrow"/>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pt-BR" sz="1700" b="1">
                          <a:solidFill>
                            <a:srgbClr val="434343"/>
                          </a:solidFill>
                          <a:latin typeface="Arial Narrow"/>
                          <a:ea typeface="Arial Narrow"/>
                          <a:cs typeface="Arial Narrow"/>
                          <a:sym typeface="Arial Narrow"/>
                        </a:rPr>
                        <a:t>ɛ</a:t>
                      </a:r>
                      <a:endParaRPr sz="1700" b="1">
                        <a:solidFill>
                          <a:srgbClr val="434343"/>
                        </a:solidFill>
                        <a:latin typeface="Arial Narrow"/>
                        <a:ea typeface="Arial Narrow"/>
                        <a:cs typeface="Arial Narrow"/>
                        <a:sym typeface="Arial Narrow"/>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endParaRPr sz="1700" b="1">
                        <a:solidFill>
                          <a:srgbClr val="434343"/>
                        </a:solidFill>
                        <a:latin typeface="Arial Narrow"/>
                        <a:ea typeface="Arial Narrow"/>
                        <a:cs typeface="Arial Narrow"/>
                        <a:sym typeface="Arial Narrow"/>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pt-BR" sz="1700" b="1">
                          <a:solidFill>
                            <a:srgbClr val="434343"/>
                          </a:solidFill>
                          <a:latin typeface="Arial Narrow"/>
                          <a:ea typeface="Arial Narrow"/>
                          <a:cs typeface="Arial Narrow"/>
                          <a:sym typeface="Arial Narrow"/>
                        </a:rPr>
                        <a:t>ɔ</a:t>
                      </a:r>
                      <a:endParaRPr sz="1700" b="1">
                        <a:solidFill>
                          <a:srgbClr val="434343"/>
                        </a:solidFill>
                        <a:latin typeface="Arial Narrow"/>
                        <a:ea typeface="Arial Narrow"/>
                        <a:cs typeface="Arial Narrow"/>
                        <a:sym typeface="Arial Narrow"/>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r h="396200">
                <a:tc>
                  <a:txBody>
                    <a:bodyPr/>
                    <a:lstStyle/>
                    <a:p>
                      <a:pPr marL="0" lvl="0" indent="0" algn="ctr" rtl="0">
                        <a:spcBef>
                          <a:spcPts val="0"/>
                        </a:spcBef>
                        <a:spcAft>
                          <a:spcPts val="0"/>
                        </a:spcAft>
                        <a:buNone/>
                      </a:pPr>
                      <a:endParaRPr sz="1700" b="1">
                        <a:solidFill>
                          <a:srgbClr val="434343"/>
                        </a:solidFill>
                        <a:latin typeface="Arial Narrow"/>
                        <a:ea typeface="Arial Narrow"/>
                        <a:cs typeface="Arial Narrow"/>
                        <a:sym typeface="Arial Narrow"/>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pt-BR" sz="1700" b="1">
                          <a:solidFill>
                            <a:srgbClr val="434343"/>
                          </a:solidFill>
                          <a:latin typeface="Arial Narrow"/>
                          <a:ea typeface="Arial Narrow"/>
                          <a:cs typeface="Arial Narrow"/>
                          <a:sym typeface="Arial Narrow"/>
                        </a:rPr>
                        <a:t>a</a:t>
                      </a:r>
                      <a:endParaRPr sz="1700" b="1">
                        <a:solidFill>
                          <a:srgbClr val="434343"/>
                        </a:solidFill>
                        <a:latin typeface="Arial Narrow"/>
                        <a:ea typeface="Arial Narrow"/>
                        <a:cs typeface="Arial Narrow"/>
                        <a:sym typeface="Arial Narrow"/>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endParaRPr sz="1700" b="1">
                        <a:solidFill>
                          <a:srgbClr val="434343"/>
                        </a:solidFill>
                        <a:latin typeface="Arial Narrow"/>
                        <a:ea typeface="Arial Narrow"/>
                        <a:cs typeface="Arial Narrow"/>
                        <a:sym typeface="Arial Narrow"/>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4"/>
                  </a:ext>
                </a:extLst>
              </a:tr>
            </a:tbl>
          </a:graphicData>
        </a:graphic>
      </p:graphicFrame>
      <p:sp>
        <p:nvSpPr>
          <p:cNvPr id="2743" name="Google Shape;2743;gd918c78aaa_0_94"/>
          <p:cNvSpPr txBox="1"/>
          <p:nvPr/>
        </p:nvSpPr>
        <p:spPr>
          <a:xfrm>
            <a:off x="2683800" y="4481100"/>
            <a:ext cx="4152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900">
                <a:solidFill>
                  <a:srgbClr val="D8D8D8"/>
                </a:solidFill>
                <a:latin typeface="Arial Narrow"/>
                <a:ea typeface="Arial Narrow"/>
                <a:cs typeface="Arial Narrow"/>
                <a:sym typeface="Arial Narrow"/>
              </a:rPr>
              <a:t>F1</a:t>
            </a:r>
            <a:endParaRPr sz="1900">
              <a:solidFill>
                <a:srgbClr val="D8D8D8"/>
              </a:solidFill>
              <a:latin typeface="Arial Narrow"/>
              <a:ea typeface="Arial Narrow"/>
              <a:cs typeface="Arial Narrow"/>
              <a:sym typeface="Arial Narrow"/>
            </a:endParaRPr>
          </a:p>
        </p:txBody>
      </p:sp>
      <p:sp>
        <p:nvSpPr>
          <p:cNvPr id="2744" name="Google Shape;2744;gd918c78aaa_0_94"/>
          <p:cNvSpPr txBox="1"/>
          <p:nvPr/>
        </p:nvSpPr>
        <p:spPr>
          <a:xfrm>
            <a:off x="4440600" y="6242250"/>
            <a:ext cx="4152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900">
                <a:solidFill>
                  <a:srgbClr val="D8D8D8"/>
                </a:solidFill>
                <a:latin typeface="Arial Narrow"/>
                <a:ea typeface="Arial Narrow"/>
                <a:cs typeface="Arial Narrow"/>
                <a:sym typeface="Arial Narrow"/>
              </a:rPr>
              <a:t>F2</a:t>
            </a:r>
            <a:endParaRPr sz="1900">
              <a:solidFill>
                <a:srgbClr val="D8D8D8"/>
              </a:solidFill>
              <a:latin typeface="Arial Narrow"/>
              <a:ea typeface="Arial Narrow"/>
              <a:cs typeface="Arial Narrow"/>
              <a:sym typeface="Arial Narrow"/>
            </a:endParaRPr>
          </a:p>
        </p:txBody>
      </p:sp>
      <p:sp>
        <p:nvSpPr>
          <p:cNvPr id="2745" name="Google Shape;2745;gd918c78aaa_0_94"/>
          <p:cNvSpPr/>
          <p:nvPr/>
        </p:nvSpPr>
        <p:spPr>
          <a:xfrm>
            <a:off x="3108825" y="4025400"/>
            <a:ext cx="302100" cy="1584900"/>
          </a:xfrm>
          <a:prstGeom prst="downArrow">
            <a:avLst>
              <a:gd name="adj1" fmla="val 50000"/>
              <a:gd name="adj2" fmla="val 50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gd918c78aaa_0_94"/>
          <p:cNvSpPr/>
          <p:nvPr/>
        </p:nvSpPr>
        <p:spPr>
          <a:xfrm>
            <a:off x="3535950" y="6016300"/>
            <a:ext cx="2111400" cy="302100"/>
          </a:xfrm>
          <a:prstGeom prst="rightArrow">
            <a:avLst>
              <a:gd name="adj1" fmla="val 50000"/>
              <a:gd name="adj2" fmla="val 50000"/>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47" name="Google Shape;2747;gd918c78aaa_0_94"/>
          <p:cNvPicPr preferRelativeResize="0"/>
          <p:nvPr/>
        </p:nvPicPr>
        <p:blipFill rotWithShape="1">
          <a:blip r:embed="rId4">
            <a:alphaModFix/>
          </a:blip>
          <a:srcRect/>
          <a:stretch/>
        </p:blipFill>
        <p:spPr>
          <a:xfrm>
            <a:off x="7697338" y="136869"/>
            <a:ext cx="1004247" cy="954948"/>
          </a:xfrm>
          <a:prstGeom prst="rect">
            <a:avLst/>
          </a:prstGeom>
          <a:noFill/>
          <a:ln>
            <a:noFill/>
          </a:ln>
        </p:spPr>
      </p:pic>
      <p:sp>
        <p:nvSpPr>
          <p:cNvPr id="2748" name="Google Shape;2748;gd918c78aaa_0_94"/>
          <p:cNvSpPr txBox="1">
            <a:spLocks noGrp="1"/>
          </p:cNvSpPr>
          <p:nvPr>
            <p:ph type="ctrTitle"/>
          </p:nvPr>
        </p:nvSpPr>
        <p:spPr>
          <a:xfrm>
            <a:off x="427525" y="59725"/>
            <a:ext cx="44964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VOGAIS  </a:t>
            </a:r>
            <a:endParaRPr b="0">
              <a:solidFill>
                <a:srgbClr val="D8D8D8"/>
              </a:solidFill>
              <a:latin typeface="Arial Black"/>
              <a:ea typeface="Arial Black"/>
              <a:cs typeface="Arial Black"/>
              <a:sym typeface="Arial Black"/>
            </a:endParaRPr>
          </a:p>
        </p:txBody>
      </p:sp>
      <p:pic>
        <p:nvPicPr>
          <p:cNvPr id="2749" name="Google Shape;2749;gd918c78aaa_0_94"/>
          <p:cNvPicPr preferRelativeResize="0"/>
          <p:nvPr/>
        </p:nvPicPr>
        <p:blipFill>
          <a:blip r:embed="rId5">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pic>
        <p:nvPicPr>
          <p:cNvPr id="1874" name="Google Shape;1874;g7b489fce73_0_120"/>
          <p:cNvPicPr preferRelativeResize="0"/>
          <p:nvPr/>
        </p:nvPicPr>
        <p:blipFill rotWithShape="1">
          <a:blip r:embed="rId3">
            <a:alphaModFix/>
          </a:blip>
          <a:srcRect/>
          <a:stretch/>
        </p:blipFill>
        <p:spPr>
          <a:xfrm>
            <a:off x="-109182" y="-23657"/>
            <a:ext cx="9253183" cy="6881656"/>
          </a:xfrm>
          <a:prstGeom prst="rect">
            <a:avLst/>
          </a:prstGeom>
          <a:noFill/>
          <a:ln>
            <a:noFill/>
          </a:ln>
        </p:spPr>
      </p:pic>
      <p:sp>
        <p:nvSpPr>
          <p:cNvPr id="1875" name="Google Shape;1875;g7b489fce73_0_120"/>
          <p:cNvSpPr txBox="1">
            <a:spLocks noGrp="1"/>
          </p:cNvSpPr>
          <p:nvPr>
            <p:ph type="ctrTitle"/>
          </p:nvPr>
        </p:nvSpPr>
        <p:spPr>
          <a:xfrm>
            <a:off x="631200" y="232825"/>
            <a:ext cx="7772400" cy="1296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pt-BR" sz="3259">
                <a:solidFill>
                  <a:srgbClr val="FFC000"/>
                </a:solidFill>
                <a:latin typeface="Arial Black"/>
                <a:ea typeface="Arial Black"/>
                <a:cs typeface="Arial Black"/>
                <a:sym typeface="Arial Black"/>
              </a:rPr>
              <a:t>Formantes</a:t>
            </a:r>
            <a:endParaRPr sz="3259" b="1">
              <a:solidFill>
                <a:srgbClr val="FFC000"/>
              </a:solidFill>
              <a:latin typeface="Arial Black"/>
              <a:ea typeface="Arial Black"/>
              <a:cs typeface="Arial Black"/>
              <a:sym typeface="Arial Black"/>
            </a:endParaRPr>
          </a:p>
        </p:txBody>
      </p:sp>
      <p:pic>
        <p:nvPicPr>
          <p:cNvPr id="1876" name="Google Shape;1876;g7b489fce73_0_120"/>
          <p:cNvPicPr preferRelativeResize="0"/>
          <p:nvPr/>
        </p:nvPicPr>
        <p:blipFill rotWithShape="1">
          <a:blip r:embed="rId4">
            <a:alphaModFix/>
          </a:blip>
          <a:srcRect/>
          <a:stretch/>
        </p:blipFill>
        <p:spPr>
          <a:xfrm>
            <a:off x="1670720" y="2307120"/>
            <a:ext cx="2414598" cy="1440000"/>
          </a:xfrm>
          <a:prstGeom prst="rect">
            <a:avLst/>
          </a:prstGeom>
          <a:noFill/>
          <a:ln>
            <a:noFill/>
          </a:ln>
          <a:effectLst>
            <a:outerShdw blurRad="225425" dist="50800" dir="5220000" algn="ctr">
              <a:srgbClr val="000000">
                <a:alpha val="32940"/>
              </a:srgbClr>
            </a:outerShdw>
          </a:effectLst>
        </p:spPr>
      </p:pic>
      <p:pic>
        <p:nvPicPr>
          <p:cNvPr id="1877" name="Google Shape;1877;g7b489fce73_0_120"/>
          <p:cNvPicPr preferRelativeResize="0"/>
          <p:nvPr/>
        </p:nvPicPr>
        <p:blipFill rotWithShape="1">
          <a:blip r:embed="rId5">
            <a:alphaModFix/>
          </a:blip>
          <a:srcRect/>
          <a:stretch/>
        </p:blipFill>
        <p:spPr>
          <a:xfrm>
            <a:off x="3407295" y="2683767"/>
            <a:ext cx="2395981" cy="1440000"/>
          </a:xfrm>
          <a:prstGeom prst="rect">
            <a:avLst/>
          </a:prstGeom>
          <a:noFill/>
          <a:ln>
            <a:noFill/>
          </a:ln>
          <a:effectLst>
            <a:outerShdw blurRad="225425" dist="50800" dir="5220000" algn="ctr">
              <a:srgbClr val="000000">
                <a:alpha val="32940"/>
              </a:srgbClr>
            </a:outerShdw>
          </a:effectLst>
        </p:spPr>
      </p:pic>
      <p:pic>
        <p:nvPicPr>
          <p:cNvPr id="1878" name="Google Shape;1878;g7b489fce73_0_120"/>
          <p:cNvPicPr preferRelativeResize="0"/>
          <p:nvPr/>
        </p:nvPicPr>
        <p:blipFill rotWithShape="1">
          <a:blip r:embed="rId6">
            <a:alphaModFix/>
          </a:blip>
          <a:srcRect/>
          <a:stretch/>
        </p:blipFill>
        <p:spPr>
          <a:xfrm>
            <a:off x="5099219" y="3285144"/>
            <a:ext cx="2281093" cy="1440000"/>
          </a:xfrm>
          <a:prstGeom prst="rect">
            <a:avLst/>
          </a:prstGeom>
          <a:noFill/>
          <a:ln>
            <a:noFill/>
          </a:ln>
          <a:effectLst>
            <a:outerShdw blurRad="225425" dist="50800" dir="5220000" algn="ctr">
              <a:srgbClr val="000000">
                <a:alpha val="32940"/>
              </a:srgbClr>
            </a:outerShdw>
          </a:effectLst>
        </p:spPr>
      </p:pic>
      <p:pic>
        <p:nvPicPr>
          <p:cNvPr id="1879" name="Google Shape;1879;g7b489fce73_0_120"/>
          <p:cNvPicPr preferRelativeResize="0"/>
          <p:nvPr/>
        </p:nvPicPr>
        <p:blipFill>
          <a:blip r:embed="rId7">
            <a:alphaModFix/>
          </a:blip>
          <a:stretch>
            <a:fillRect/>
          </a:stretch>
        </p:blipFill>
        <p:spPr>
          <a:xfrm>
            <a:off x="-8" y="5106476"/>
            <a:ext cx="3141834" cy="1183225"/>
          </a:xfrm>
          <a:prstGeom prst="rect">
            <a:avLst/>
          </a:prstGeom>
          <a:noFill/>
          <a:ln>
            <a:noFill/>
          </a:ln>
        </p:spPr>
      </p:pic>
      <p:pic>
        <p:nvPicPr>
          <p:cNvPr id="1880" name="Google Shape;1880;g7b489fce73_0_120"/>
          <p:cNvPicPr preferRelativeResize="0"/>
          <p:nvPr/>
        </p:nvPicPr>
        <p:blipFill>
          <a:blip r:embed="rId8">
            <a:alphaModFix/>
          </a:blip>
          <a:stretch>
            <a:fillRect/>
          </a:stretch>
        </p:blipFill>
        <p:spPr>
          <a:xfrm>
            <a:off x="6139225" y="4490075"/>
            <a:ext cx="2661876" cy="2661876"/>
          </a:xfrm>
          <a:prstGeom prst="rect">
            <a:avLst/>
          </a:prstGeom>
          <a:noFill/>
          <a:ln>
            <a:noFill/>
          </a:ln>
        </p:spPr>
      </p:pic>
      <p:pic>
        <p:nvPicPr>
          <p:cNvPr id="1881" name="Google Shape;1881;g7b489fce73_0_120"/>
          <p:cNvPicPr preferRelativeResize="0"/>
          <p:nvPr/>
        </p:nvPicPr>
        <p:blipFill rotWithShape="1">
          <a:blip r:embed="rId9">
            <a:alphaModFix/>
          </a:blip>
          <a:srcRect/>
          <a:stretch/>
        </p:blipFill>
        <p:spPr>
          <a:xfrm>
            <a:off x="3944200" y="5106475"/>
            <a:ext cx="1286041" cy="1183225"/>
          </a:xfrm>
          <a:prstGeom prst="rect">
            <a:avLst/>
          </a:prstGeom>
          <a:noFill/>
          <a:ln>
            <a:noFill/>
          </a:ln>
        </p:spPr>
      </p:pic>
    </p:spTree>
    <p:extLst>
      <p:ext uri="{BB962C8B-B14F-4D97-AF65-F5344CB8AC3E}">
        <p14:creationId xmlns:p14="http://schemas.microsoft.com/office/powerpoint/2010/main" val="961544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pic>
        <p:nvPicPr>
          <p:cNvPr id="1887" name="Google Shape;1887;p148"/>
          <p:cNvPicPr preferRelativeResize="0"/>
          <p:nvPr/>
        </p:nvPicPr>
        <p:blipFill rotWithShape="1">
          <a:blip r:embed="rId5">
            <a:alphaModFix/>
          </a:blip>
          <a:srcRect/>
          <a:stretch/>
        </p:blipFill>
        <p:spPr>
          <a:xfrm>
            <a:off x="-95534" y="0"/>
            <a:ext cx="9239535" cy="6858000"/>
          </a:xfrm>
          <a:prstGeom prst="rect">
            <a:avLst/>
          </a:prstGeom>
          <a:noFill/>
          <a:ln>
            <a:noFill/>
          </a:ln>
        </p:spPr>
      </p:pic>
      <p:sp>
        <p:nvSpPr>
          <p:cNvPr id="1888" name="Google Shape;1888;p148"/>
          <p:cNvSpPr txBox="1">
            <a:spLocks noGrp="1"/>
          </p:cNvSpPr>
          <p:nvPr>
            <p:ph type="title"/>
          </p:nvPr>
        </p:nvSpPr>
        <p:spPr>
          <a:xfrm>
            <a:off x="396875" y="44450"/>
            <a:ext cx="48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Formantes</a:t>
            </a:r>
            <a:endParaRPr b="0">
              <a:solidFill>
                <a:srgbClr val="D8D8D8"/>
              </a:solidFill>
              <a:latin typeface="Arial Black"/>
              <a:ea typeface="Arial Black"/>
              <a:cs typeface="Arial Black"/>
              <a:sym typeface="Arial Black"/>
            </a:endParaRPr>
          </a:p>
        </p:txBody>
      </p:sp>
      <p:sp>
        <p:nvSpPr>
          <p:cNvPr id="1889" name="Google Shape;1889;p148"/>
          <p:cNvSpPr txBox="1">
            <a:spLocks noGrp="1"/>
          </p:cNvSpPr>
          <p:nvPr>
            <p:ph type="body" idx="1"/>
          </p:nvPr>
        </p:nvSpPr>
        <p:spPr>
          <a:xfrm>
            <a:off x="398463" y="1274042"/>
            <a:ext cx="8353500" cy="5045783"/>
          </a:xfrm>
          <a:prstGeom prst="rect">
            <a:avLst/>
          </a:prstGeom>
          <a:noFill/>
          <a:ln>
            <a:noFill/>
          </a:ln>
        </p:spPr>
        <p:txBody>
          <a:bodyPr spcFirstLastPara="1" wrap="square" lIns="91425" tIns="45700" rIns="91425" bIns="45700" anchor="t" anchorCtr="0">
            <a:normAutofit fontScale="92500"/>
          </a:bodyPr>
          <a:lstStyle/>
          <a:p>
            <a:pPr marL="342900" lvl="0" indent="-342900" algn="ctr" rtl="0">
              <a:spcBef>
                <a:spcPts val="0"/>
              </a:spcBef>
              <a:spcAft>
                <a:spcPts val="0"/>
              </a:spcAft>
              <a:buClr>
                <a:schemeClr val="accent4"/>
              </a:buClr>
              <a:buSzPts val="2800"/>
              <a:buFont typeface="Arial"/>
              <a:buNone/>
            </a:pPr>
            <a:r>
              <a:rPr lang="pt-BR" sz="2500" b="1" dirty="0">
                <a:solidFill>
                  <a:srgbClr val="FFC000"/>
                </a:solidFill>
              </a:rPr>
              <a:t>V  o  z     F  e  m i  n  i  n  a</a:t>
            </a:r>
            <a:endParaRPr sz="2500" b="1" dirty="0">
              <a:solidFill>
                <a:srgbClr val="FFC000"/>
              </a:solidFill>
            </a:endParaRPr>
          </a:p>
          <a:p>
            <a:pPr marL="342900" lvl="0" indent="-342900" algn="ctr" rtl="0">
              <a:spcBef>
                <a:spcPts val="0"/>
              </a:spcBef>
              <a:spcAft>
                <a:spcPts val="0"/>
              </a:spcAft>
              <a:buClr>
                <a:schemeClr val="accent4"/>
              </a:buClr>
              <a:buSzPts val="2800"/>
              <a:buFont typeface="Arial"/>
              <a:buNone/>
            </a:pPr>
            <a:endParaRPr sz="2500" b="1" dirty="0">
              <a:solidFill>
                <a:srgbClr val="FFC000"/>
              </a:solidFill>
            </a:endParaRPr>
          </a:p>
          <a:p>
            <a:pPr marL="342900" lvl="0" indent="0" algn="ctr" rtl="0">
              <a:spcBef>
                <a:spcPts val="440"/>
              </a:spcBef>
              <a:spcAft>
                <a:spcPts val="0"/>
              </a:spcAft>
              <a:buNone/>
            </a:pPr>
            <a:r>
              <a:rPr lang="pt-BR" dirty="0">
                <a:solidFill>
                  <a:srgbClr val="D8D8D8"/>
                </a:solidFill>
              </a:rPr>
              <a:t>Vogal “a”</a:t>
            </a:r>
            <a:endParaRPr dirty="0">
              <a:solidFill>
                <a:srgbClr val="D8D8D8"/>
              </a:solidFill>
            </a:endParaRPr>
          </a:p>
          <a:p>
            <a:pPr marL="342900" lvl="0" indent="0" algn="ctr" rtl="0">
              <a:spcBef>
                <a:spcPts val="440"/>
              </a:spcBef>
              <a:spcAft>
                <a:spcPts val="0"/>
              </a:spcAft>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342900" algn="l" rtl="0">
              <a:spcBef>
                <a:spcPts val="400"/>
              </a:spcBef>
              <a:spcAft>
                <a:spcPts val="0"/>
              </a:spcAft>
              <a:buClr>
                <a:schemeClr val="accent4"/>
              </a:buClr>
              <a:buSzPts val="2000"/>
              <a:buFont typeface="Arial"/>
              <a:buNone/>
            </a:pPr>
            <a:endParaRPr sz="2000" dirty="0">
              <a:solidFill>
                <a:srgbClr val="D8D8D8"/>
              </a:solidFill>
            </a:endParaRPr>
          </a:p>
          <a:p>
            <a:pPr marL="342900" lvl="0" indent="-342900" algn="l" rtl="0">
              <a:spcBef>
                <a:spcPts val="440"/>
              </a:spcBef>
              <a:spcAft>
                <a:spcPts val="0"/>
              </a:spcAft>
              <a:buClr>
                <a:schemeClr val="accent4"/>
              </a:buClr>
              <a:buSzPts val="2200"/>
              <a:buFont typeface="Arial"/>
              <a:buNone/>
            </a:pPr>
            <a:r>
              <a:rPr lang="pt-BR" dirty="0">
                <a:solidFill>
                  <a:srgbClr val="D8D8D8"/>
                </a:solidFill>
              </a:rPr>
              <a:t>F1 - 945.05 Hz       		  F2 - 1597.26 Hz         		   F3 - 2510.51 Hz</a:t>
            </a:r>
            <a:endParaRPr dirty="0">
              <a:solidFill>
                <a:srgbClr val="D8D8D8"/>
              </a:solidFill>
            </a:endParaRPr>
          </a:p>
        </p:txBody>
      </p:sp>
      <p:pic>
        <p:nvPicPr>
          <p:cNvPr id="1890" name="Google Shape;1890;p148"/>
          <p:cNvPicPr preferRelativeResize="0"/>
          <p:nvPr/>
        </p:nvPicPr>
        <p:blipFill rotWithShape="1">
          <a:blip r:embed="rId6">
            <a:alphaModFix/>
          </a:blip>
          <a:srcRect/>
          <a:stretch/>
        </p:blipFill>
        <p:spPr>
          <a:xfrm>
            <a:off x="179388" y="2498725"/>
            <a:ext cx="8791575" cy="3009900"/>
          </a:xfrm>
          <a:prstGeom prst="rect">
            <a:avLst/>
          </a:prstGeom>
          <a:noFill/>
          <a:ln>
            <a:noFill/>
          </a:ln>
        </p:spPr>
      </p:pic>
      <p:sp>
        <p:nvSpPr>
          <p:cNvPr id="1891" name="Google Shape;1891;p148"/>
          <p:cNvSpPr txBox="1"/>
          <p:nvPr/>
        </p:nvSpPr>
        <p:spPr>
          <a:xfrm>
            <a:off x="2339975" y="3016250"/>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F1</a:t>
            </a:r>
            <a:endParaRPr/>
          </a:p>
        </p:txBody>
      </p:sp>
      <p:sp>
        <p:nvSpPr>
          <p:cNvPr id="1892" name="Google Shape;1892;p148"/>
          <p:cNvSpPr txBox="1"/>
          <p:nvPr/>
        </p:nvSpPr>
        <p:spPr>
          <a:xfrm>
            <a:off x="3708400" y="2800350"/>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F2</a:t>
            </a:r>
            <a:endParaRPr/>
          </a:p>
        </p:txBody>
      </p:sp>
      <p:sp>
        <p:nvSpPr>
          <p:cNvPr id="1893" name="Google Shape;1893;p148"/>
          <p:cNvSpPr txBox="1"/>
          <p:nvPr/>
        </p:nvSpPr>
        <p:spPr>
          <a:xfrm>
            <a:off x="6300788" y="3160713"/>
            <a:ext cx="4508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F3</a:t>
            </a:r>
            <a:endParaRPr/>
          </a:p>
        </p:txBody>
      </p:sp>
      <p:pic>
        <p:nvPicPr>
          <p:cNvPr id="1895" name="Google Shape;1895;p148"/>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1896" name="Google Shape;1896;p148"/>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2" name="slide 153.wav">
            <a:hlinkClick r:id="" action="ppaction://media"/>
            <a:extLst>
              <a:ext uri="{FF2B5EF4-FFF2-40B4-BE49-F238E27FC236}">
                <a16:creationId xmlns:a16="http://schemas.microsoft.com/office/drawing/2014/main" id="{76D7E358-A1DE-4A7E-BD21-483E7459290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3221990" y="1960550"/>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294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000" fill="hold"/>
                                        <p:tgtEl>
                                          <p:spTgt spid="12"/>
                                        </p:tgtEl>
                                      </p:cBhvr>
                                    </p:cmd>
                                  </p:childTnLst>
                                </p:cTn>
                              </p:par>
                            </p:childTnLst>
                          </p:cTn>
                        </p:par>
                      </p:childTnLst>
                    </p:cTn>
                  </p:par>
                </p:childTnLst>
              </p:cTn>
              <p:nextCondLst>
                <p:cond evt="onClick" delay="0">
                  <p:tgtEl>
                    <p:spTgt spid="1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901"/>
        <p:cNvGrpSpPr/>
        <p:nvPr/>
      </p:nvGrpSpPr>
      <p:grpSpPr>
        <a:xfrm>
          <a:off x="0" y="0"/>
          <a:ext cx="0" cy="0"/>
          <a:chOff x="0" y="0"/>
          <a:chExt cx="0" cy="0"/>
        </a:xfrm>
      </p:grpSpPr>
      <p:pic>
        <p:nvPicPr>
          <p:cNvPr id="1902" name="Google Shape;1902;p149"/>
          <p:cNvPicPr preferRelativeResize="0"/>
          <p:nvPr/>
        </p:nvPicPr>
        <p:blipFill rotWithShape="1">
          <a:blip r:embed="rId5">
            <a:alphaModFix/>
          </a:blip>
          <a:srcRect/>
          <a:stretch/>
        </p:blipFill>
        <p:spPr>
          <a:xfrm>
            <a:off x="-95534" y="0"/>
            <a:ext cx="9239535" cy="6858000"/>
          </a:xfrm>
          <a:prstGeom prst="rect">
            <a:avLst/>
          </a:prstGeom>
          <a:noFill/>
          <a:ln>
            <a:noFill/>
          </a:ln>
        </p:spPr>
      </p:pic>
      <p:sp>
        <p:nvSpPr>
          <p:cNvPr id="1903" name="Google Shape;1903;p149"/>
          <p:cNvSpPr txBox="1">
            <a:spLocks noGrp="1"/>
          </p:cNvSpPr>
          <p:nvPr>
            <p:ph type="body" idx="1"/>
          </p:nvPr>
        </p:nvSpPr>
        <p:spPr>
          <a:xfrm>
            <a:off x="395275" y="1187438"/>
            <a:ext cx="8353500" cy="5072100"/>
          </a:xfrm>
          <a:prstGeom prst="rect">
            <a:avLst/>
          </a:prstGeom>
          <a:noFill/>
          <a:ln>
            <a:noFill/>
          </a:ln>
        </p:spPr>
        <p:txBody>
          <a:bodyPr spcFirstLastPara="1" wrap="square" lIns="91425" tIns="45700" rIns="91425" bIns="45700" anchor="t" anchorCtr="0">
            <a:normAutofit lnSpcReduction="10000"/>
          </a:bodyPr>
          <a:lstStyle/>
          <a:p>
            <a:pPr marL="342900" lvl="0" indent="-342900" algn="ctr" rtl="0">
              <a:spcBef>
                <a:spcPts val="0"/>
              </a:spcBef>
              <a:spcAft>
                <a:spcPts val="0"/>
              </a:spcAft>
              <a:buNone/>
            </a:pPr>
            <a:r>
              <a:rPr lang="pt-BR" sz="2500" b="1" dirty="0">
                <a:solidFill>
                  <a:srgbClr val="FFC000"/>
                </a:solidFill>
              </a:rPr>
              <a:t>V  o  z     F  e  m i  n  i  n  a</a:t>
            </a:r>
            <a:endParaRPr sz="2500" b="1" dirty="0">
              <a:solidFill>
                <a:srgbClr val="FFC000"/>
              </a:solidFill>
            </a:endParaRPr>
          </a:p>
          <a:p>
            <a:pPr marL="342900" lvl="0" indent="-342900" algn="ctr" rtl="0">
              <a:spcBef>
                <a:spcPts val="0"/>
              </a:spcBef>
              <a:spcAft>
                <a:spcPts val="0"/>
              </a:spcAft>
              <a:buClr>
                <a:schemeClr val="accent4"/>
              </a:buClr>
              <a:buSzPts val="2800"/>
              <a:buFont typeface="Arial"/>
              <a:buNone/>
            </a:pPr>
            <a:endParaRPr sz="2500" b="1" dirty="0">
              <a:solidFill>
                <a:srgbClr val="FFC000"/>
              </a:solidFill>
            </a:endParaRPr>
          </a:p>
          <a:p>
            <a:pPr marL="0" lvl="0" indent="0" algn="ctr" rtl="0">
              <a:spcBef>
                <a:spcPts val="0"/>
              </a:spcBef>
              <a:spcAft>
                <a:spcPts val="0"/>
              </a:spcAft>
              <a:buNone/>
            </a:pPr>
            <a:r>
              <a:rPr lang="pt-BR" dirty="0">
                <a:solidFill>
                  <a:srgbClr val="D8D8D8"/>
                </a:solidFill>
              </a:rPr>
              <a:t>Vogal “e”</a:t>
            </a:r>
            <a:endParaRPr dirty="0">
              <a:solidFill>
                <a:srgbClr val="D8D8D8"/>
              </a:solidFill>
            </a:endParaRPr>
          </a:p>
          <a:p>
            <a:pPr marL="0" lvl="0" indent="0" algn="ctr" rtl="0">
              <a:spcBef>
                <a:spcPts val="0"/>
              </a:spcBef>
              <a:spcAft>
                <a:spcPts val="0"/>
              </a:spcAft>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342900" algn="l" rtl="0">
              <a:spcBef>
                <a:spcPts val="440"/>
              </a:spcBef>
              <a:spcAft>
                <a:spcPts val="0"/>
              </a:spcAft>
              <a:buClr>
                <a:schemeClr val="accent4"/>
              </a:buClr>
              <a:buSzPts val="2200"/>
              <a:buFont typeface="Arial"/>
              <a:buNone/>
            </a:pPr>
            <a:endParaRPr dirty="0">
              <a:solidFill>
                <a:srgbClr val="D8D8D8"/>
              </a:solidFill>
            </a:endParaRPr>
          </a:p>
          <a:p>
            <a:pPr marL="342900" lvl="0" indent="-342900" algn="l" rtl="0">
              <a:spcBef>
                <a:spcPts val="440"/>
              </a:spcBef>
              <a:spcAft>
                <a:spcPts val="0"/>
              </a:spcAft>
              <a:buClr>
                <a:schemeClr val="accent4"/>
              </a:buClr>
              <a:buSzPts val="2200"/>
              <a:buFont typeface="Arial"/>
              <a:buNone/>
            </a:pPr>
            <a:r>
              <a:rPr lang="pt-BR" dirty="0">
                <a:solidFill>
                  <a:srgbClr val="D8D8D8"/>
                </a:solidFill>
              </a:rPr>
              <a:t>F1 - 644.18 Hz    	   F2 - 1477.09 Hz       F3 - 2315.76 Hz</a:t>
            </a:r>
            <a:endParaRPr dirty="0">
              <a:solidFill>
                <a:srgbClr val="D8D8D8"/>
              </a:solidFill>
            </a:endParaRPr>
          </a:p>
        </p:txBody>
      </p:sp>
      <p:pic>
        <p:nvPicPr>
          <p:cNvPr id="1904" name="Google Shape;1904;p149"/>
          <p:cNvPicPr preferRelativeResize="0"/>
          <p:nvPr/>
        </p:nvPicPr>
        <p:blipFill rotWithShape="1">
          <a:blip r:embed="rId6">
            <a:alphaModFix/>
          </a:blip>
          <a:srcRect/>
          <a:stretch/>
        </p:blipFill>
        <p:spPr>
          <a:xfrm>
            <a:off x="214313" y="2428875"/>
            <a:ext cx="8734425" cy="3019425"/>
          </a:xfrm>
          <a:prstGeom prst="rect">
            <a:avLst/>
          </a:prstGeom>
          <a:noFill/>
          <a:ln>
            <a:noFill/>
          </a:ln>
        </p:spPr>
      </p:pic>
      <p:sp>
        <p:nvSpPr>
          <p:cNvPr id="1905" name="Google Shape;1905;p149"/>
          <p:cNvSpPr txBox="1"/>
          <p:nvPr/>
        </p:nvSpPr>
        <p:spPr>
          <a:xfrm>
            <a:off x="1763713" y="2486025"/>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F1</a:t>
            </a:r>
            <a:endParaRPr/>
          </a:p>
        </p:txBody>
      </p:sp>
      <p:sp>
        <p:nvSpPr>
          <p:cNvPr id="1906" name="Google Shape;1906;p149"/>
          <p:cNvSpPr txBox="1"/>
          <p:nvPr/>
        </p:nvSpPr>
        <p:spPr>
          <a:xfrm>
            <a:off x="5200650" y="2630488"/>
            <a:ext cx="4508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F2</a:t>
            </a:r>
            <a:endParaRPr/>
          </a:p>
        </p:txBody>
      </p:sp>
      <p:sp>
        <p:nvSpPr>
          <p:cNvPr id="1907" name="Google Shape;1907;p149"/>
          <p:cNvSpPr txBox="1"/>
          <p:nvPr/>
        </p:nvSpPr>
        <p:spPr>
          <a:xfrm>
            <a:off x="6497638" y="2781300"/>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F3</a:t>
            </a:r>
            <a:endParaRPr/>
          </a:p>
        </p:txBody>
      </p:sp>
      <p:pic>
        <p:nvPicPr>
          <p:cNvPr id="1909" name="Google Shape;1909;p149"/>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910" name="Google Shape;1910;p149"/>
          <p:cNvSpPr txBox="1">
            <a:spLocks noGrp="1"/>
          </p:cNvSpPr>
          <p:nvPr>
            <p:ph type="title"/>
          </p:nvPr>
        </p:nvSpPr>
        <p:spPr>
          <a:xfrm>
            <a:off x="396875" y="44450"/>
            <a:ext cx="49563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Formantes</a:t>
            </a:r>
            <a:endParaRPr b="0">
              <a:solidFill>
                <a:srgbClr val="D8D8D8"/>
              </a:solidFill>
              <a:latin typeface="Arial Black"/>
              <a:ea typeface="Arial Black"/>
              <a:cs typeface="Arial Black"/>
              <a:sym typeface="Arial Black"/>
            </a:endParaRPr>
          </a:p>
        </p:txBody>
      </p:sp>
      <p:pic>
        <p:nvPicPr>
          <p:cNvPr id="1911" name="Google Shape;1911;p14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2" name="slide 154.wav">
            <a:hlinkClick r:id="" action="ppaction://media"/>
            <a:extLst>
              <a:ext uri="{FF2B5EF4-FFF2-40B4-BE49-F238E27FC236}">
                <a16:creationId xmlns:a16="http://schemas.microsoft.com/office/drawing/2014/main" id="{1C9DE6A7-161E-4C7C-822A-62785BCC5C1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3100070" y="1865581"/>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40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000" fill="hold"/>
                                        <p:tgtEl>
                                          <p:spTgt spid="12"/>
                                        </p:tgtEl>
                                      </p:cBhvr>
                                    </p:cmd>
                                  </p:childTnLst>
                                </p:cTn>
                              </p:par>
                            </p:childTnLst>
                          </p:cTn>
                        </p:par>
                      </p:childTnLst>
                    </p:cTn>
                  </p:par>
                </p:childTnLst>
              </p:cTn>
              <p:nextCondLst>
                <p:cond evt="onClick" delay="0">
                  <p:tgtEl>
                    <p:spTgt spid="1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916"/>
        <p:cNvGrpSpPr/>
        <p:nvPr/>
      </p:nvGrpSpPr>
      <p:grpSpPr>
        <a:xfrm>
          <a:off x="0" y="0"/>
          <a:ext cx="0" cy="0"/>
          <a:chOff x="0" y="0"/>
          <a:chExt cx="0" cy="0"/>
        </a:xfrm>
      </p:grpSpPr>
      <p:pic>
        <p:nvPicPr>
          <p:cNvPr id="1917" name="Google Shape;1917;p150"/>
          <p:cNvPicPr preferRelativeResize="0"/>
          <p:nvPr/>
        </p:nvPicPr>
        <p:blipFill rotWithShape="1">
          <a:blip r:embed="rId5">
            <a:alphaModFix/>
          </a:blip>
          <a:srcRect/>
          <a:stretch/>
        </p:blipFill>
        <p:spPr>
          <a:xfrm>
            <a:off x="-95534" y="0"/>
            <a:ext cx="9239535" cy="6858000"/>
          </a:xfrm>
          <a:prstGeom prst="rect">
            <a:avLst/>
          </a:prstGeom>
          <a:noFill/>
          <a:ln>
            <a:noFill/>
          </a:ln>
        </p:spPr>
      </p:pic>
      <p:sp>
        <p:nvSpPr>
          <p:cNvPr id="1918" name="Google Shape;1918;p150"/>
          <p:cNvSpPr txBox="1">
            <a:spLocks noGrp="1"/>
          </p:cNvSpPr>
          <p:nvPr>
            <p:ph type="body" idx="1"/>
          </p:nvPr>
        </p:nvSpPr>
        <p:spPr>
          <a:xfrm>
            <a:off x="395288" y="1184275"/>
            <a:ext cx="8353500" cy="47133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chemeClr val="accent4"/>
              </a:buClr>
              <a:buSzPts val="2800"/>
              <a:buFont typeface="Arial"/>
              <a:buNone/>
            </a:pPr>
            <a:r>
              <a:rPr lang="pt-BR" sz="2500" b="1" dirty="0">
                <a:solidFill>
                  <a:srgbClr val="FFC000"/>
                </a:solidFill>
              </a:rPr>
              <a:t>V  o  z     F  e  m i  n  i  n  a</a:t>
            </a:r>
            <a:endParaRPr dirty="0">
              <a:solidFill>
                <a:srgbClr val="D8D8D8"/>
              </a:solidFill>
            </a:endParaRPr>
          </a:p>
          <a:p>
            <a:pPr marL="0" lvl="0" indent="457200" algn="ctr" rtl="0">
              <a:spcBef>
                <a:spcPts val="0"/>
              </a:spcBef>
              <a:spcAft>
                <a:spcPts val="0"/>
              </a:spcAft>
              <a:buNone/>
            </a:pPr>
            <a:endParaRPr dirty="0">
              <a:solidFill>
                <a:srgbClr val="D8D8D8"/>
              </a:solidFill>
            </a:endParaRPr>
          </a:p>
          <a:p>
            <a:pPr marL="0" lvl="0" indent="457200" algn="ctr" rtl="0">
              <a:spcBef>
                <a:spcPts val="0"/>
              </a:spcBef>
              <a:spcAft>
                <a:spcPts val="0"/>
              </a:spcAft>
              <a:buNone/>
            </a:pPr>
            <a:r>
              <a:rPr lang="pt-BR" dirty="0">
                <a:solidFill>
                  <a:srgbClr val="D8D8D8"/>
                </a:solidFill>
              </a:rPr>
              <a:t>Vogal “i”</a:t>
            </a:r>
            <a:endParaRPr dirty="0">
              <a:solidFill>
                <a:srgbClr val="D8D8D8"/>
              </a:solidFill>
            </a:endParaRPr>
          </a:p>
          <a:p>
            <a:pPr marL="0" lvl="0" indent="457200" algn="ctr" rtl="0">
              <a:spcBef>
                <a:spcPts val="0"/>
              </a:spcBef>
              <a:spcAft>
                <a:spcPts val="0"/>
              </a:spcAft>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342900" algn="l" rtl="0">
              <a:spcBef>
                <a:spcPts val="440"/>
              </a:spcBef>
              <a:spcAft>
                <a:spcPts val="0"/>
              </a:spcAft>
              <a:buSzPts val="2200"/>
              <a:buFont typeface="Arial"/>
              <a:buNone/>
            </a:pPr>
            <a:endParaRPr dirty="0">
              <a:solidFill>
                <a:srgbClr val="D8D8D8"/>
              </a:solidFill>
            </a:endParaRPr>
          </a:p>
          <a:p>
            <a:pPr marL="342900" lvl="0" indent="-342900" algn="l" rtl="0">
              <a:spcBef>
                <a:spcPts val="440"/>
              </a:spcBef>
              <a:spcAft>
                <a:spcPts val="0"/>
              </a:spcAft>
              <a:buSzPts val="2200"/>
              <a:buFont typeface="Arial"/>
              <a:buNone/>
            </a:pPr>
            <a:r>
              <a:rPr lang="pt-BR" dirty="0">
                <a:solidFill>
                  <a:srgbClr val="D8D8D8"/>
                </a:solidFill>
              </a:rPr>
              <a:t>F1 - 329.54 Hz   	    F2 - 2385.40 Hz       F3 - 3282.14 Hz</a:t>
            </a:r>
            <a:endParaRPr dirty="0">
              <a:solidFill>
                <a:srgbClr val="D8D8D8"/>
              </a:solidFill>
            </a:endParaRPr>
          </a:p>
          <a:p>
            <a:pPr marL="342900" lvl="0" indent="-203200" algn="l" rtl="0">
              <a:spcBef>
                <a:spcPts val="440"/>
              </a:spcBef>
              <a:spcAft>
                <a:spcPts val="0"/>
              </a:spcAft>
              <a:buSzPts val="2200"/>
              <a:buNone/>
            </a:pPr>
            <a:endParaRPr dirty="0"/>
          </a:p>
          <a:p>
            <a:pPr marL="342900" lvl="0" indent="-203200" algn="l" rtl="0">
              <a:spcBef>
                <a:spcPts val="440"/>
              </a:spcBef>
              <a:spcAft>
                <a:spcPts val="0"/>
              </a:spcAft>
              <a:buSzPts val="2200"/>
              <a:buNone/>
            </a:pPr>
            <a:endParaRPr dirty="0"/>
          </a:p>
          <a:p>
            <a:pPr marL="342900" lvl="0" indent="-203200" algn="l" rtl="0">
              <a:spcBef>
                <a:spcPts val="440"/>
              </a:spcBef>
              <a:spcAft>
                <a:spcPts val="0"/>
              </a:spcAft>
              <a:buSzPts val="2200"/>
              <a:buNone/>
            </a:pPr>
            <a:endParaRPr dirty="0"/>
          </a:p>
          <a:p>
            <a:pPr marL="342900" lvl="0" indent="-203200" algn="l" rtl="0">
              <a:spcBef>
                <a:spcPts val="440"/>
              </a:spcBef>
              <a:spcAft>
                <a:spcPts val="0"/>
              </a:spcAft>
              <a:buSzPts val="2200"/>
              <a:buNone/>
            </a:pPr>
            <a:endParaRPr dirty="0"/>
          </a:p>
          <a:p>
            <a:pPr marL="342900" lvl="0" indent="-203200" algn="l" rtl="0">
              <a:spcBef>
                <a:spcPts val="440"/>
              </a:spcBef>
              <a:spcAft>
                <a:spcPts val="0"/>
              </a:spcAft>
              <a:buSzPts val="2200"/>
              <a:buNone/>
            </a:pPr>
            <a:endParaRPr dirty="0"/>
          </a:p>
          <a:p>
            <a:pPr marL="342900" lvl="0" indent="-203200" algn="l" rtl="0">
              <a:spcBef>
                <a:spcPts val="440"/>
              </a:spcBef>
              <a:spcAft>
                <a:spcPts val="0"/>
              </a:spcAft>
              <a:buSzPts val="2200"/>
              <a:buNone/>
            </a:pPr>
            <a:endParaRPr dirty="0"/>
          </a:p>
          <a:p>
            <a:pPr marL="342900" lvl="0" indent="-203200" algn="l" rtl="0">
              <a:spcBef>
                <a:spcPts val="440"/>
              </a:spcBef>
              <a:spcAft>
                <a:spcPts val="0"/>
              </a:spcAft>
              <a:buSzPts val="2200"/>
              <a:buNone/>
            </a:pPr>
            <a:endParaRPr dirty="0"/>
          </a:p>
        </p:txBody>
      </p:sp>
      <p:pic>
        <p:nvPicPr>
          <p:cNvPr id="1919" name="Google Shape;1919;p150"/>
          <p:cNvPicPr preferRelativeResize="0"/>
          <p:nvPr/>
        </p:nvPicPr>
        <p:blipFill rotWithShape="1">
          <a:blip r:embed="rId6">
            <a:alphaModFix/>
          </a:blip>
          <a:srcRect/>
          <a:stretch/>
        </p:blipFill>
        <p:spPr>
          <a:xfrm>
            <a:off x="180975" y="2428875"/>
            <a:ext cx="8820150" cy="3028950"/>
          </a:xfrm>
          <a:prstGeom prst="rect">
            <a:avLst/>
          </a:prstGeom>
          <a:noFill/>
          <a:ln>
            <a:noFill/>
          </a:ln>
        </p:spPr>
      </p:pic>
      <p:sp>
        <p:nvSpPr>
          <p:cNvPr id="1920" name="Google Shape;1920;p150"/>
          <p:cNvSpPr txBox="1"/>
          <p:nvPr/>
        </p:nvSpPr>
        <p:spPr>
          <a:xfrm>
            <a:off x="1042988" y="3206750"/>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F1</a:t>
            </a:r>
            <a:endParaRPr/>
          </a:p>
        </p:txBody>
      </p:sp>
      <p:sp>
        <p:nvSpPr>
          <p:cNvPr id="1921" name="Google Shape;1921;p150"/>
          <p:cNvSpPr txBox="1"/>
          <p:nvPr/>
        </p:nvSpPr>
        <p:spPr>
          <a:xfrm>
            <a:off x="5273675" y="2990850"/>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F2</a:t>
            </a:r>
            <a:endParaRPr/>
          </a:p>
        </p:txBody>
      </p:sp>
      <p:sp>
        <p:nvSpPr>
          <p:cNvPr id="1922" name="Google Shape;1922;p150"/>
          <p:cNvSpPr txBox="1"/>
          <p:nvPr/>
        </p:nvSpPr>
        <p:spPr>
          <a:xfrm>
            <a:off x="7793038" y="2917825"/>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F3</a:t>
            </a:r>
            <a:endParaRPr/>
          </a:p>
        </p:txBody>
      </p:sp>
      <p:pic>
        <p:nvPicPr>
          <p:cNvPr id="1924" name="Google Shape;1924;p150"/>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925" name="Google Shape;1925;p150"/>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Formantes</a:t>
            </a:r>
            <a:endParaRPr b="0">
              <a:solidFill>
                <a:srgbClr val="D8D8D8"/>
              </a:solidFill>
              <a:latin typeface="Arial Black"/>
              <a:ea typeface="Arial Black"/>
              <a:cs typeface="Arial Black"/>
              <a:sym typeface="Arial Black"/>
            </a:endParaRPr>
          </a:p>
        </p:txBody>
      </p:sp>
      <p:pic>
        <p:nvPicPr>
          <p:cNvPr id="1926" name="Google Shape;1926;p150"/>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2" name="slide 155.wav">
            <a:hlinkClick r:id="" action="ppaction://media"/>
            <a:extLst>
              <a:ext uri="{FF2B5EF4-FFF2-40B4-BE49-F238E27FC236}">
                <a16:creationId xmlns:a16="http://schemas.microsoft.com/office/drawing/2014/main" id="{5DDFEDAC-BC2F-4877-A45B-11740404475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3323590" y="1867163"/>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7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000" fill="hold"/>
                                        <p:tgtEl>
                                          <p:spTgt spid="12"/>
                                        </p:tgtEl>
                                      </p:cBhvr>
                                    </p:cmd>
                                  </p:childTnLst>
                                </p:cTn>
                              </p:par>
                            </p:childTnLst>
                          </p:cTn>
                        </p:par>
                      </p:childTnLst>
                    </p:cTn>
                  </p:par>
                </p:childTnLst>
              </p:cTn>
              <p:nextCondLst>
                <p:cond evt="onClick" delay="0">
                  <p:tgtEl>
                    <p:spTgt spid="1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931"/>
        <p:cNvGrpSpPr/>
        <p:nvPr/>
      </p:nvGrpSpPr>
      <p:grpSpPr>
        <a:xfrm>
          <a:off x="0" y="0"/>
          <a:ext cx="0" cy="0"/>
          <a:chOff x="0" y="0"/>
          <a:chExt cx="0" cy="0"/>
        </a:xfrm>
      </p:grpSpPr>
      <p:pic>
        <p:nvPicPr>
          <p:cNvPr id="1932" name="Google Shape;1932;p151"/>
          <p:cNvPicPr preferRelativeResize="0"/>
          <p:nvPr/>
        </p:nvPicPr>
        <p:blipFill rotWithShape="1">
          <a:blip r:embed="rId5">
            <a:alphaModFix/>
          </a:blip>
          <a:srcRect/>
          <a:stretch/>
        </p:blipFill>
        <p:spPr>
          <a:xfrm>
            <a:off x="-95534" y="0"/>
            <a:ext cx="9239535" cy="6858000"/>
          </a:xfrm>
          <a:prstGeom prst="rect">
            <a:avLst/>
          </a:prstGeom>
          <a:noFill/>
          <a:ln>
            <a:noFill/>
          </a:ln>
        </p:spPr>
      </p:pic>
      <p:sp>
        <p:nvSpPr>
          <p:cNvPr id="1933" name="Google Shape;1933;p151"/>
          <p:cNvSpPr txBox="1">
            <a:spLocks noGrp="1"/>
          </p:cNvSpPr>
          <p:nvPr>
            <p:ph type="body" idx="1"/>
          </p:nvPr>
        </p:nvSpPr>
        <p:spPr>
          <a:xfrm>
            <a:off x="395300" y="863226"/>
            <a:ext cx="8353500" cy="50343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500" b="1">
              <a:solidFill>
                <a:srgbClr val="FFC000"/>
              </a:solidFill>
            </a:endParaRPr>
          </a:p>
          <a:p>
            <a:pPr marL="342900" lvl="0" indent="-342900" algn="ctr" rtl="0">
              <a:spcBef>
                <a:spcPts val="0"/>
              </a:spcBef>
              <a:spcAft>
                <a:spcPts val="0"/>
              </a:spcAft>
              <a:buNone/>
            </a:pPr>
            <a:r>
              <a:rPr lang="pt-BR" sz="2500" b="1">
                <a:solidFill>
                  <a:srgbClr val="FFC000"/>
                </a:solidFill>
              </a:rPr>
              <a:t>V  o  z     F  e  m i  n  i  n  a</a:t>
            </a:r>
            <a:endParaRPr sz="2500" b="1">
              <a:solidFill>
                <a:srgbClr val="FFC000"/>
              </a:solidFill>
            </a:endParaRPr>
          </a:p>
          <a:p>
            <a:pPr marL="342900" lvl="0" indent="-342900" algn="ctr" rtl="0">
              <a:spcBef>
                <a:spcPts val="0"/>
              </a:spcBef>
              <a:spcAft>
                <a:spcPts val="0"/>
              </a:spcAft>
              <a:buClr>
                <a:schemeClr val="accent4"/>
              </a:buClr>
              <a:buSzPts val="2800"/>
              <a:buFont typeface="Arial"/>
              <a:buNone/>
            </a:pPr>
            <a:endParaRPr sz="2500" b="1">
              <a:solidFill>
                <a:srgbClr val="FFC000"/>
              </a:solidFill>
            </a:endParaRPr>
          </a:p>
          <a:p>
            <a:pPr marL="0" lvl="0" indent="0" algn="ctr" rtl="0">
              <a:spcBef>
                <a:spcPts val="0"/>
              </a:spcBef>
              <a:spcAft>
                <a:spcPts val="0"/>
              </a:spcAft>
              <a:buNone/>
            </a:pPr>
            <a:r>
              <a:rPr lang="pt-BR">
                <a:solidFill>
                  <a:srgbClr val="D8D8D8"/>
                </a:solidFill>
              </a:rPr>
              <a:t>Vogal “o”</a:t>
            </a:r>
            <a:endParaRPr>
              <a:solidFill>
                <a:srgbClr val="D8D8D8"/>
              </a:solidFill>
            </a:endParaRPr>
          </a:p>
          <a:p>
            <a:pPr marL="0" lvl="0" indent="0" algn="ctr" rtl="0">
              <a:spcBef>
                <a:spcPts val="0"/>
              </a:spcBef>
              <a:spcAft>
                <a:spcPts val="0"/>
              </a:spcAft>
              <a:buNone/>
            </a:pPr>
            <a:endParaRPr>
              <a:solidFill>
                <a:srgbClr val="D8D8D8"/>
              </a:solidFill>
            </a:endParaRPr>
          </a:p>
          <a:p>
            <a:pPr marL="342900" lvl="0" indent="-203200" algn="l" rtl="0">
              <a:spcBef>
                <a:spcPts val="440"/>
              </a:spcBef>
              <a:spcAft>
                <a:spcPts val="0"/>
              </a:spcAft>
              <a:buSzPts val="2200"/>
              <a:buNone/>
            </a:pPr>
            <a:endParaRPr>
              <a:solidFill>
                <a:srgbClr val="D8D8D8"/>
              </a:solidFill>
            </a:endParaRPr>
          </a:p>
          <a:p>
            <a:pPr marL="342900" lvl="0" indent="-203200" algn="l" rtl="0">
              <a:spcBef>
                <a:spcPts val="440"/>
              </a:spcBef>
              <a:spcAft>
                <a:spcPts val="0"/>
              </a:spcAft>
              <a:buSzPts val="2200"/>
              <a:buNone/>
            </a:pPr>
            <a:endParaRPr>
              <a:solidFill>
                <a:srgbClr val="D8D8D8"/>
              </a:solidFill>
            </a:endParaRPr>
          </a:p>
          <a:p>
            <a:pPr marL="342900" lvl="0" indent="-203200" algn="l" rtl="0">
              <a:spcBef>
                <a:spcPts val="440"/>
              </a:spcBef>
              <a:spcAft>
                <a:spcPts val="0"/>
              </a:spcAft>
              <a:buSzPts val="2200"/>
              <a:buNone/>
            </a:pPr>
            <a:endParaRPr>
              <a:solidFill>
                <a:srgbClr val="D8D8D8"/>
              </a:solidFill>
            </a:endParaRPr>
          </a:p>
          <a:p>
            <a:pPr marL="342900" lvl="0" indent="-203200" algn="l" rtl="0">
              <a:spcBef>
                <a:spcPts val="440"/>
              </a:spcBef>
              <a:spcAft>
                <a:spcPts val="0"/>
              </a:spcAft>
              <a:buSzPts val="2200"/>
              <a:buNone/>
            </a:pPr>
            <a:endParaRPr>
              <a:solidFill>
                <a:srgbClr val="D8D8D8"/>
              </a:solidFill>
            </a:endParaRPr>
          </a:p>
          <a:p>
            <a:pPr marL="342900" lvl="0" indent="-203200" algn="l" rtl="0">
              <a:spcBef>
                <a:spcPts val="440"/>
              </a:spcBef>
              <a:spcAft>
                <a:spcPts val="0"/>
              </a:spcAft>
              <a:buSzPts val="2200"/>
              <a:buNone/>
            </a:pPr>
            <a:endParaRPr>
              <a:solidFill>
                <a:srgbClr val="D8D8D8"/>
              </a:solidFill>
            </a:endParaRPr>
          </a:p>
          <a:p>
            <a:pPr marL="342900" lvl="0" indent="-203200" algn="l" rtl="0">
              <a:spcBef>
                <a:spcPts val="440"/>
              </a:spcBef>
              <a:spcAft>
                <a:spcPts val="0"/>
              </a:spcAft>
              <a:buSzPts val="2200"/>
              <a:buNone/>
            </a:pPr>
            <a:endParaRPr>
              <a:solidFill>
                <a:srgbClr val="D8D8D8"/>
              </a:solidFill>
            </a:endParaRPr>
          </a:p>
          <a:p>
            <a:pPr marL="342900" lvl="0" indent="-203200" algn="l" rtl="0">
              <a:spcBef>
                <a:spcPts val="440"/>
              </a:spcBef>
              <a:spcAft>
                <a:spcPts val="0"/>
              </a:spcAft>
              <a:buSzPts val="2200"/>
              <a:buNone/>
            </a:pPr>
            <a:endParaRPr>
              <a:solidFill>
                <a:srgbClr val="D8D8D8"/>
              </a:solidFill>
            </a:endParaRPr>
          </a:p>
          <a:p>
            <a:pPr marL="342900" lvl="0" indent="-203200" algn="l" rtl="0">
              <a:spcBef>
                <a:spcPts val="440"/>
              </a:spcBef>
              <a:spcAft>
                <a:spcPts val="0"/>
              </a:spcAft>
              <a:buSzPts val="2200"/>
              <a:buNone/>
            </a:pPr>
            <a:endParaRPr>
              <a:solidFill>
                <a:srgbClr val="D8D8D8"/>
              </a:solidFill>
            </a:endParaRPr>
          </a:p>
          <a:p>
            <a:pPr marL="342900" lvl="0" indent="-342900" algn="l" rtl="0">
              <a:spcBef>
                <a:spcPts val="440"/>
              </a:spcBef>
              <a:spcAft>
                <a:spcPts val="0"/>
              </a:spcAft>
              <a:buSzPts val="2200"/>
              <a:buFont typeface="Arial"/>
              <a:buNone/>
            </a:pPr>
            <a:r>
              <a:rPr lang="pt-BR">
                <a:solidFill>
                  <a:srgbClr val="D8D8D8"/>
                </a:solidFill>
              </a:rPr>
              <a:t>F1 - 696.44 Hz       			F2 - 1073.33 Hz      			 F3 - 1624.54</a:t>
            </a:r>
            <a:endParaRPr>
              <a:solidFill>
                <a:srgbClr val="D8D8D8"/>
              </a:solidFill>
            </a:endParaRPr>
          </a:p>
          <a:p>
            <a:pPr marL="342900" lvl="0" indent="-203200" algn="l" rtl="0">
              <a:spcBef>
                <a:spcPts val="440"/>
              </a:spcBef>
              <a:spcAft>
                <a:spcPts val="0"/>
              </a:spcAft>
              <a:buSzPts val="2200"/>
              <a:buNone/>
            </a:pPr>
            <a:endParaRPr/>
          </a:p>
          <a:p>
            <a:pPr marL="342900" lvl="0" indent="-203200" algn="l" rtl="0">
              <a:spcBef>
                <a:spcPts val="440"/>
              </a:spcBef>
              <a:spcAft>
                <a:spcPts val="0"/>
              </a:spcAft>
              <a:buSzPts val="2200"/>
              <a:buNone/>
            </a:pPr>
            <a:endParaRPr/>
          </a:p>
          <a:p>
            <a:pPr marL="342900" lvl="0" indent="-203200" algn="l" rtl="0">
              <a:spcBef>
                <a:spcPts val="440"/>
              </a:spcBef>
              <a:spcAft>
                <a:spcPts val="0"/>
              </a:spcAft>
              <a:buSzPts val="2200"/>
              <a:buNone/>
            </a:pPr>
            <a:endParaRPr/>
          </a:p>
          <a:p>
            <a:pPr marL="342900" lvl="0" indent="-203200" algn="l" rtl="0">
              <a:spcBef>
                <a:spcPts val="440"/>
              </a:spcBef>
              <a:spcAft>
                <a:spcPts val="0"/>
              </a:spcAft>
              <a:buSzPts val="2200"/>
              <a:buNone/>
            </a:pPr>
            <a:endParaRPr/>
          </a:p>
          <a:p>
            <a:pPr marL="342900" lvl="0" indent="-203200" algn="l" rtl="0">
              <a:spcBef>
                <a:spcPts val="440"/>
              </a:spcBef>
              <a:spcAft>
                <a:spcPts val="0"/>
              </a:spcAft>
              <a:buSzPts val="2200"/>
              <a:buNone/>
            </a:pPr>
            <a:endParaRPr/>
          </a:p>
          <a:p>
            <a:pPr marL="342900" lvl="0" indent="-203200" algn="l" rtl="0">
              <a:spcBef>
                <a:spcPts val="440"/>
              </a:spcBef>
              <a:spcAft>
                <a:spcPts val="0"/>
              </a:spcAft>
              <a:buSzPts val="2200"/>
              <a:buNone/>
            </a:pPr>
            <a:endParaRPr/>
          </a:p>
          <a:p>
            <a:pPr marL="342900" lvl="0" indent="-342900" algn="l" rtl="0">
              <a:spcBef>
                <a:spcPts val="440"/>
              </a:spcBef>
              <a:spcAft>
                <a:spcPts val="0"/>
              </a:spcAft>
              <a:buSzPts val="2200"/>
              <a:buFont typeface="Arial"/>
              <a:buNone/>
            </a:pPr>
            <a:endParaRPr/>
          </a:p>
        </p:txBody>
      </p:sp>
      <p:pic>
        <p:nvPicPr>
          <p:cNvPr id="1934" name="Google Shape;1934;p151"/>
          <p:cNvPicPr preferRelativeResize="0"/>
          <p:nvPr/>
        </p:nvPicPr>
        <p:blipFill rotWithShape="1">
          <a:blip r:embed="rId6">
            <a:alphaModFix/>
          </a:blip>
          <a:srcRect/>
          <a:stretch/>
        </p:blipFill>
        <p:spPr>
          <a:xfrm>
            <a:off x="142875" y="2509838"/>
            <a:ext cx="8791575" cy="3038475"/>
          </a:xfrm>
          <a:prstGeom prst="rect">
            <a:avLst/>
          </a:prstGeom>
          <a:noFill/>
          <a:ln>
            <a:noFill/>
          </a:ln>
        </p:spPr>
      </p:pic>
      <p:sp>
        <p:nvSpPr>
          <p:cNvPr id="1935" name="Google Shape;1935;p151"/>
          <p:cNvSpPr txBox="1"/>
          <p:nvPr/>
        </p:nvSpPr>
        <p:spPr>
          <a:xfrm>
            <a:off x="1763713" y="2573338"/>
            <a:ext cx="450900" cy="366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F1</a:t>
            </a:r>
            <a:endParaRPr/>
          </a:p>
        </p:txBody>
      </p:sp>
      <p:sp>
        <p:nvSpPr>
          <p:cNvPr id="1936" name="Google Shape;1936;p151"/>
          <p:cNvSpPr txBox="1"/>
          <p:nvPr/>
        </p:nvSpPr>
        <p:spPr>
          <a:xfrm>
            <a:off x="2555875" y="2517775"/>
            <a:ext cx="450900" cy="366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F2</a:t>
            </a:r>
            <a:endParaRPr/>
          </a:p>
        </p:txBody>
      </p:sp>
      <p:sp>
        <p:nvSpPr>
          <p:cNvPr id="1937" name="Google Shape;1937;p151"/>
          <p:cNvSpPr txBox="1"/>
          <p:nvPr/>
        </p:nvSpPr>
        <p:spPr>
          <a:xfrm>
            <a:off x="6784975" y="3141663"/>
            <a:ext cx="4508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F3</a:t>
            </a:r>
            <a:endParaRPr/>
          </a:p>
        </p:txBody>
      </p:sp>
      <p:pic>
        <p:nvPicPr>
          <p:cNvPr id="1939" name="Google Shape;1939;p151"/>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940" name="Google Shape;1940;p151"/>
          <p:cNvSpPr txBox="1">
            <a:spLocks noGrp="1"/>
          </p:cNvSpPr>
          <p:nvPr>
            <p:ph type="title"/>
          </p:nvPr>
        </p:nvSpPr>
        <p:spPr>
          <a:xfrm>
            <a:off x="396875" y="44450"/>
            <a:ext cx="468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Formantes</a:t>
            </a:r>
            <a:endParaRPr b="0">
              <a:solidFill>
                <a:srgbClr val="D8D8D8"/>
              </a:solidFill>
              <a:latin typeface="Arial Black"/>
              <a:ea typeface="Arial Black"/>
              <a:cs typeface="Arial Black"/>
              <a:sym typeface="Arial Black"/>
            </a:endParaRPr>
          </a:p>
        </p:txBody>
      </p:sp>
      <p:pic>
        <p:nvPicPr>
          <p:cNvPr id="1941" name="Google Shape;1941;p15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2" name="slide 156.wav">
            <a:hlinkClick r:id="" action="ppaction://media"/>
            <a:extLst>
              <a:ext uri="{FF2B5EF4-FFF2-40B4-BE49-F238E27FC236}">
                <a16:creationId xmlns:a16="http://schemas.microsoft.com/office/drawing/2014/main" id="{3360F751-6986-4C00-A8A0-D407C1DD155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3181350" y="1950590"/>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85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000" fill="hold"/>
                                        <p:tgtEl>
                                          <p:spTgt spid="12"/>
                                        </p:tgtEl>
                                      </p:cBhvr>
                                    </p:cmd>
                                  </p:childTnLst>
                                </p:cTn>
                              </p:par>
                            </p:childTnLst>
                          </p:cTn>
                        </p:par>
                      </p:childTnLst>
                    </p:cTn>
                  </p:par>
                </p:childTnLst>
              </p:cTn>
              <p:nextCondLst>
                <p:cond evt="onClick" delay="0">
                  <p:tgtEl>
                    <p:spTgt spid="1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g7b489fce73_0_47"/>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360" name="Google Shape;360;g7b489fce73_0_47"/>
          <p:cNvSpPr txBox="1">
            <a:spLocks noGrp="1"/>
          </p:cNvSpPr>
          <p:nvPr>
            <p:ph type="body" idx="1"/>
          </p:nvPr>
        </p:nvSpPr>
        <p:spPr>
          <a:xfrm>
            <a:off x="395288" y="2327275"/>
            <a:ext cx="8353500" cy="4713300"/>
          </a:xfrm>
          <a:prstGeom prst="rect">
            <a:avLst/>
          </a:prstGeom>
          <a:noFill/>
          <a:ln>
            <a:noFill/>
          </a:ln>
        </p:spPr>
        <p:txBody>
          <a:bodyPr spcFirstLastPara="1" wrap="square" lIns="91425" tIns="45700" rIns="91425" bIns="45700" anchor="t" anchorCtr="0">
            <a:normAutofit/>
          </a:bodyPr>
          <a:lstStyle/>
          <a:p>
            <a:pPr marL="342900" lvl="0" indent="0" algn="just" rtl="0">
              <a:spcBef>
                <a:spcPts val="560"/>
              </a:spcBef>
              <a:spcAft>
                <a:spcPts val="0"/>
              </a:spcAft>
              <a:buNone/>
            </a:pPr>
            <a:r>
              <a:rPr lang="pt-BR" sz="2600" dirty="0">
                <a:solidFill>
                  <a:srgbClr val="FFC000"/>
                </a:solidFill>
                <a:latin typeface="Arial Black"/>
                <a:ea typeface="Arial Black"/>
                <a:cs typeface="Arial Black"/>
                <a:sym typeface="Arial Black"/>
              </a:rPr>
              <a:t>2. Grau de escurecimento dos harmônicos</a:t>
            </a:r>
            <a:endParaRPr sz="2000" dirty="0">
              <a:solidFill>
                <a:srgbClr val="FFC000"/>
              </a:solidFill>
              <a:latin typeface="Arial Black"/>
              <a:ea typeface="Arial Black"/>
              <a:cs typeface="Arial Black"/>
              <a:sym typeface="Arial Black"/>
            </a:endParaRPr>
          </a:p>
          <a:p>
            <a:pPr marL="341999" lvl="0" indent="-341999" algn="just" rtl="0">
              <a:spcBef>
                <a:spcPts val="560"/>
              </a:spcBef>
              <a:spcAft>
                <a:spcPts val="0"/>
              </a:spcAft>
              <a:buClr>
                <a:schemeClr val="accent4"/>
              </a:buClr>
              <a:buSzPts val="2800"/>
              <a:buFont typeface="Arial"/>
              <a:buNone/>
            </a:pPr>
            <a:endParaRPr sz="2800" dirty="0">
              <a:solidFill>
                <a:srgbClr val="3F3F3F"/>
              </a:solidFill>
            </a:endParaRPr>
          </a:p>
          <a:p>
            <a:pPr marL="341999" lvl="0" indent="-341999" algn="just" rtl="0">
              <a:spcBef>
                <a:spcPts val="480"/>
              </a:spcBef>
              <a:spcAft>
                <a:spcPts val="0"/>
              </a:spcAft>
              <a:buClr>
                <a:srgbClr val="FFC000"/>
              </a:buClr>
              <a:buSzPts val="2400"/>
              <a:buChar char="➢"/>
            </a:pPr>
            <a:r>
              <a:rPr lang="pt-BR" sz="2400" dirty="0">
                <a:solidFill>
                  <a:schemeClr val="bg1"/>
                </a:solidFill>
                <a:latin typeface="Calibri"/>
                <a:ea typeface="Calibri"/>
                <a:cs typeface="Calibri"/>
                <a:sym typeface="Calibri"/>
              </a:rPr>
              <a:t>Se relaciona à cor dos harmônicos no espectro. Essas cores variam do preto, cinza ao branco, indicando graus de escurecimento </a:t>
            </a:r>
            <a:r>
              <a:rPr lang="pt-BR" sz="2400" b="1" u="sng" dirty="0">
                <a:solidFill>
                  <a:schemeClr val="bg1"/>
                </a:solidFill>
                <a:latin typeface="Calibri"/>
                <a:ea typeface="Calibri"/>
                <a:cs typeface="Calibri"/>
                <a:sym typeface="Calibri"/>
              </a:rPr>
              <a:t>forte, normal</a:t>
            </a:r>
            <a:r>
              <a:rPr lang="pt-BR" sz="2400" dirty="0">
                <a:solidFill>
                  <a:schemeClr val="bg1"/>
                </a:solidFill>
                <a:latin typeface="Calibri"/>
                <a:ea typeface="Calibri"/>
                <a:cs typeface="Calibri"/>
                <a:sym typeface="Calibri"/>
              </a:rPr>
              <a:t> e </a:t>
            </a:r>
            <a:r>
              <a:rPr lang="pt-BR" sz="2400" b="1" u="sng" dirty="0">
                <a:solidFill>
                  <a:schemeClr val="bg1"/>
                </a:solidFill>
                <a:latin typeface="Calibri"/>
                <a:ea typeface="Calibri"/>
                <a:cs typeface="Calibri"/>
                <a:sym typeface="Calibri"/>
              </a:rPr>
              <a:t>fraco</a:t>
            </a:r>
            <a:r>
              <a:rPr lang="pt-BR" sz="2400" dirty="0">
                <a:solidFill>
                  <a:schemeClr val="bg1"/>
                </a:solidFill>
                <a:latin typeface="Calibri"/>
                <a:ea typeface="Calibri"/>
                <a:cs typeface="Calibri"/>
                <a:sym typeface="Calibri"/>
              </a:rPr>
              <a:t>, respectivamente.</a:t>
            </a:r>
            <a:endParaRPr dirty="0">
              <a:solidFill>
                <a:schemeClr val="bg1"/>
              </a:solidFill>
              <a:latin typeface="Calibri"/>
              <a:ea typeface="Calibri"/>
              <a:cs typeface="Calibri"/>
              <a:sym typeface="Calibri"/>
            </a:endParaRPr>
          </a:p>
        </p:txBody>
      </p:sp>
      <p:sp>
        <p:nvSpPr>
          <p:cNvPr id="361" name="Google Shape;361;g7b489fce73_0_47"/>
          <p:cNvSpPr txBox="1"/>
          <p:nvPr/>
        </p:nvSpPr>
        <p:spPr>
          <a:xfrm>
            <a:off x="396875" y="22842"/>
            <a:ext cx="62295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a:solidFill>
                  <a:srgbClr val="D8D8D8"/>
                </a:solidFill>
                <a:latin typeface="Arial Black"/>
                <a:ea typeface="Arial Black"/>
                <a:cs typeface="Arial Black"/>
                <a:sym typeface="Arial Black"/>
              </a:rPr>
              <a:t>Parâmetros espectrográficos</a:t>
            </a:r>
            <a:endParaRPr sz="3000">
              <a:solidFill>
                <a:srgbClr val="D8D8D8"/>
              </a:solidFill>
              <a:latin typeface="Arial Black"/>
              <a:ea typeface="Arial Black"/>
              <a:cs typeface="Arial Black"/>
              <a:sym typeface="Arial Black"/>
            </a:endParaRPr>
          </a:p>
        </p:txBody>
      </p:sp>
      <p:pic>
        <p:nvPicPr>
          <p:cNvPr id="362" name="Google Shape;362;g7b489fce73_0_47"/>
          <p:cNvPicPr preferRelativeResize="0"/>
          <p:nvPr/>
        </p:nvPicPr>
        <p:blipFill rotWithShape="1">
          <a:blip r:embed="rId4">
            <a:alphaModFix/>
          </a:blip>
          <a:srcRect/>
          <a:stretch/>
        </p:blipFill>
        <p:spPr>
          <a:xfrm>
            <a:off x="7697338" y="136869"/>
            <a:ext cx="1004247" cy="954948"/>
          </a:xfrm>
          <a:prstGeom prst="rect">
            <a:avLst/>
          </a:prstGeom>
          <a:noFill/>
          <a:ln>
            <a:noFill/>
          </a:ln>
        </p:spPr>
      </p:pic>
      <p:pic>
        <p:nvPicPr>
          <p:cNvPr id="363" name="Google Shape;363;g7b489fce73_0_47"/>
          <p:cNvPicPr preferRelativeResize="0"/>
          <p:nvPr/>
        </p:nvPicPr>
        <p:blipFill>
          <a:blip r:embed="rId5">
            <a:alphaModFix/>
          </a:blip>
          <a:stretch>
            <a:fillRect/>
          </a:stretch>
        </p:blipFill>
        <p:spPr>
          <a:xfrm>
            <a:off x="5328840" y="182225"/>
            <a:ext cx="2535684" cy="954950"/>
          </a:xfrm>
          <a:prstGeom prst="rect">
            <a:avLst/>
          </a:prstGeom>
          <a:noFill/>
          <a:ln>
            <a:noFill/>
          </a:ln>
        </p:spPr>
      </p:pic>
      <p:sp>
        <p:nvSpPr>
          <p:cNvPr id="7" name="CaixaDeTexto 6">
            <a:extLst>
              <a:ext uri="{FF2B5EF4-FFF2-40B4-BE49-F238E27FC236}">
                <a16:creationId xmlns:a16="http://schemas.microsoft.com/office/drawing/2014/main" id="{1F23298C-A7E6-4FAC-B029-4331A644B1D0}"/>
              </a:ext>
            </a:extLst>
          </p:cNvPr>
          <p:cNvSpPr txBox="1"/>
          <p:nvPr/>
        </p:nvSpPr>
        <p:spPr>
          <a:xfrm>
            <a:off x="6380480" y="5683030"/>
            <a:ext cx="2143760" cy="307777"/>
          </a:xfrm>
          <a:prstGeom prst="rect">
            <a:avLst/>
          </a:prstGeom>
          <a:noFill/>
        </p:spPr>
        <p:txBody>
          <a:bodyPr wrap="square">
            <a:spAutoFit/>
          </a:bodyPr>
          <a:lstStyle/>
          <a:p>
            <a:r>
              <a:rPr lang="pt-BR" dirty="0">
                <a:solidFill>
                  <a:schemeClr val="bg1"/>
                </a:solidFill>
              </a:rPr>
              <a:t>Côrtes, Gama, 2010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pic>
        <p:nvPicPr>
          <p:cNvPr id="1947" name="Google Shape;1947;p152"/>
          <p:cNvPicPr preferRelativeResize="0"/>
          <p:nvPr/>
        </p:nvPicPr>
        <p:blipFill rotWithShape="1">
          <a:blip r:embed="rId5">
            <a:alphaModFix/>
          </a:blip>
          <a:srcRect/>
          <a:stretch/>
        </p:blipFill>
        <p:spPr>
          <a:xfrm>
            <a:off x="-630039" y="0"/>
            <a:ext cx="10163489" cy="6858000"/>
          </a:xfrm>
          <a:prstGeom prst="rect">
            <a:avLst/>
          </a:prstGeom>
          <a:noFill/>
          <a:ln>
            <a:noFill/>
          </a:ln>
        </p:spPr>
      </p:pic>
      <p:sp>
        <p:nvSpPr>
          <p:cNvPr id="1948" name="Google Shape;1948;p152"/>
          <p:cNvSpPr txBox="1">
            <a:spLocks noGrp="1"/>
          </p:cNvSpPr>
          <p:nvPr>
            <p:ph type="body" idx="1"/>
          </p:nvPr>
        </p:nvSpPr>
        <p:spPr>
          <a:xfrm>
            <a:off x="395288" y="1184275"/>
            <a:ext cx="8353500" cy="47133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chemeClr val="accent4"/>
              </a:buClr>
              <a:buSzPts val="2800"/>
              <a:buFont typeface="Arial"/>
              <a:buNone/>
            </a:pPr>
            <a:r>
              <a:rPr lang="pt-BR" sz="2500" b="1" dirty="0">
                <a:solidFill>
                  <a:srgbClr val="FFC000"/>
                </a:solidFill>
              </a:rPr>
              <a:t>V  o  z     F  e  m i  n  i  n  a</a:t>
            </a:r>
            <a:endParaRPr dirty="0">
              <a:solidFill>
                <a:srgbClr val="D8D8D8"/>
              </a:solidFill>
            </a:endParaRPr>
          </a:p>
          <a:p>
            <a:pPr marL="0" lvl="0" indent="0" algn="ctr" rtl="0">
              <a:spcBef>
                <a:spcPts val="0"/>
              </a:spcBef>
              <a:spcAft>
                <a:spcPts val="0"/>
              </a:spcAft>
              <a:buNone/>
            </a:pPr>
            <a:endParaRPr dirty="0">
              <a:solidFill>
                <a:srgbClr val="D8D8D8"/>
              </a:solidFill>
            </a:endParaRPr>
          </a:p>
          <a:p>
            <a:pPr marL="0" lvl="0" indent="0" algn="ctr" rtl="0">
              <a:spcBef>
                <a:spcPts val="0"/>
              </a:spcBef>
              <a:spcAft>
                <a:spcPts val="0"/>
              </a:spcAft>
              <a:buNone/>
            </a:pPr>
            <a:r>
              <a:rPr lang="pt-BR" dirty="0">
                <a:solidFill>
                  <a:srgbClr val="D8D8D8"/>
                </a:solidFill>
              </a:rPr>
              <a:t>Vogal “u”</a:t>
            </a: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342900" algn="l" rtl="0">
              <a:spcBef>
                <a:spcPts val="400"/>
              </a:spcBef>
              <a:spcAft>
                <a:spcPts val="0"/>
              </a:spcAft>
              <a:buSzPts val="2000"/>
              <a:buFont typeface="Arial"/>
              <a:buNone/>
            </a:pPr>
            <a:endParaRPr sz="2000" dirty="0">
              <a:solidFill>
                <a:srgbClr val="D8D8D8"/>
              </a:solidFill>
            </a:endParaRPr>
          </a:p>
          <a:p>
            <a:pPr marL="342900" lvl="0" indent="-342900" algn="l" rtl="0">
              <a:spcBef>
                <a:spcPts val="440"/>
              </a:spcBef>
              <a:spcAft>
                <a:spcPts val="0"/>
              </a:spcAft>
              <a:buSzPts val="2200"/>
              <a:buFont typeface="Arial"/>
              <a:buNone/>
            </a:pPr>
            <a:r>
              <a:rPr lang="pt-BR" dirty="0">
                <a:solidFill>
                  <a:srgbClr val="D8D8D8"/>
                </a:solidFill>
              </a:rPr>
              <a:t>F1 - 636.60 Hz    	 F2 - 1803.78 Hz       F3 - 2628.41 Hz</a:t>
            </a:r>
            <a:endParaRPr dirty="0">
              <a:solidFill>
                <a:srgbClr val="D8D8D8"/>
              </a:solidFill>
            </a:endParaRPr>
          </a:p>
          <a:p>
            <a:pPr marL="342900" lvl="0" indent="-203200" algn="l" rtl="0">
              <a:spcBef>
                <a:spcPts val="440"/>
              </a:spcBef>
              <a:spcAft>
                <a:spcPts val="0"/>
              </a:spcAft>
              <a:buSzPts val="2200"/>
              <a:buNone/>
            </a:pPr>
            <a:endParaRPr dirty="0"/>
          </a:p>
        </p:txBody>
      </p:sp>
      <p:pic>
        <p:nvPicPr>
          <p:cNvPr id="1949" name="Google Shape;1949;p152"/>
          <p:cNvPicPr preferRelativeResize="0"/>
          <p:nvPr/>
        </p:nvPicPr>
        <p:blipFill rotWithShape="1">
          <a:blip r:embed="rId6">
            <a:alphaModFix/>
          </a:blip>
          <a:srcRect/>
          <a:stretch/>
        </p:blipFill>
        <p:spPr>
          <a:xfrm>
            <a:off x="214313" y="2471738"/>
            <a:ext cx="8791575" cy="3028950"/>
          </a:xfrm>
          <a:prstGeom prst="rect">
            <a:avLst/>
          </a:prstGeom>
          <a:noFill/>
          <a:ln>
            <a:noFill/>
          </a:ln>
        </p:spPr>
      </p:pic>
      <p:sp>
        <p:nvSpPr>
          <p:cNvPr id="1950" name="Google Shape;1950;p152"/>
          <p:cNvSpPr txBox="1"/>
          <p:nvPr/>
        </p:nvSpPr>
        <p:spPr>
          <a:xfrm>
            <a:off x="1744663" y="2924175"/>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F1</a:t>
            </a:r>
            <a:endParaRPr/>
          </a:p>
        </p:txBody>
      </p:sp>
      <p:sp>
        <p:nvSpPr>
          <p:cNvPr id="1951" name="Google Shape;1951;p152"/>
          <p:cNvSpPr txBox="1"/>
          <p:nvPr/>
        </p:nvSpPr>
        <p:spPr>
          <a:xfrm>
            <a:off x="4121150" y="2708275"/>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F2</a:t>
            </a:r>
            <a:endParaRPr/>
          </a:p>
        </p:txBody>
      </p:sp>
      <p:sp>
        <p:nvSpPr>
          <p:cNvPr id="1952" name="Google Shape;1952;p152"/>
          <p:cNvSpPr txBox="1"/>
          <p:nvPr/>
        </p:nvSpPr>
        <p:spPr>
          <a:xfrm>
            <a:off x="5867400" y="2630488"/>
            <a:ext cx="4508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F3</a:t>
            </a:r>
            <a:endParaRPr/>
          </a:p>
        </p:txBody>
      </p:sp>
      <p:pic>
        <p:nvPicPr>
          <p:cNvPr id="1954" name="Google Shape;1954;p152"/>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955" name="Google Shape;1955;p152"/>
          <p:cNvSpPr txBox="1">
            <a:spLocks noGrp="1"/>
          </p:cNvSpPr>
          <p:nvPr>
            <p:ph type="title"/>
          </p:nvPr>
        </p:nvSpPr>
        <p:spPr>
          <a:xfrm>
            <a:off x="396875" y="44450"/>
            <a:ext cx="49563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Formantes</a:t>
            </a:r>
            <a:endParaRPr b="0">
              <a:solidFill>
                <a:srgbClr val="D8D8D8"/>
              </a:solidFill>
              <a:latin typeface="Arial Black"/>
              <a:ea typeface="Arial Black"/>
              <a:cs typeface="Arial Black"/>
              <a:sym typeface="Arial Black"/>
            </a:endParaRPr>
          </a:p>
        </p:txBody>
      </p:sp>
      <p:pic>
        <p:nvPicPr>
          <p:cNvPr id="1956" name="Google Shape;1956;p152"/>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2" name="slide 157.wav">
            <a:hlinkClick r:id="" action="ppaction://media"/>
            <a:extLst>
              <a:ext uri="{FF2B5EF4-FFF2-40B4-BE49-F238E27FC236}">
                <a16:creationId xmlns:a16="http://schemas.microsoft.com/office/drawing/2014/main" id="{60ADC886-8418-41F9-B8A9-FEC8BBFF00A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3079750" y="1968500"/>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25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000" fill="hold"/>
                                        <p:tgtEl>
                                          <p:spTgt spid="12"/>
                                        </p:tgtEl>
                                      </p:cBhvr>
                                    </p:cmd>
                                  </p:childTnLst>
                                </p:cTn>
                              </p:par>
                            </p:childTnLst>
                          </p:cTn>
                        </p:par>
                      </p:childTnLst>
                    </p:cTn>
                  </p:par>
                </p:childTnLst>
              </p:cTn>
              <p:nextCondLst>
                <p:cond evt="onClick" delay="0">
                  <p:tgtEl>
                    <p:spTgt spid="1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pic>
        <p:nvPicPr>
          <p:cNvPr id="1962" name="Google Shape;1962;p153"/>
          <p:cNvPicPr preferRelativeResize="0"/>
          <p:nvPr/>
        </p:nvPicPr>
        <p:blipFill rotWithShape="1">
          <a:blip r:embed="rId5">
            <a:alphaModFix/>
          </a:blip>
          <a:srcRect/>
          <a:stretch/>
        </p:blipFill>
        <p:spPr>
          <a:xfrm>
            <a:off x="-95534" y="0"/>
            <a:ext cx="9239535" cy="6858000"/>
          </a:xfrm>
          <a:prstGeom prst="rect">
            <a:avLst/>
          </a:prstGeom>
          <a:noFill/>
          <a:ln>
            <a:noFill/>
          </a:ln>
        </p:spPr>
      </p:pic>
      <p:sp>
        <p:nvSpPr>
          <p:cNvPr id="1963" name="Google Shape;1963;p153"/>
          <p:cNvSpPr txBox="1">
            <a:spLocks noGrp="1"/>
          </p:cNvSpPr>
          <p:nvPr>
            <p:ph type="body" idx="1"/>
          </p:nvPr>
        </p:nvSpPr>
        <p:spPr>
          <a:xfrm>
            <a:off x="395288" y="1260475"/>
            <a:ext cx="8353500" cy="5184900"/>
          </a:xfrm>
          <a:prstGeom prst="rect">
            <a:avLst/>
          </a:prstGeom>
          <a:noFill/>
          <a:ln>
            <a:noFill/>
          </a:ln>
        </p:spPr>
        <p:txBody>
          <a:bodyPr spcFirstLastPara="1" wrap="square" lIns="91425" tIns="45700" rIns="91425" bIns="45700" anchor="t" anchorCtr="0">
            <a:normAutofit lnSpcReduction="10000"/>
          </a:bodyPr>
          <a:lstStyle/>
          <a:p>
            <a:pPr marL="342900" lvl="0" indent="-342900" algn="ctr" rtl="0">
              <a:spcBef>
                <a:spcPts val="0"/>
              </a:spcBef>
              <a:spcAft>
                <a:spcPts val="0"/>
              </a:spcAft>
              <a:buClr>
                <a:schemeClr val="accent4"/>
              </a:buClr>
              <a:buSzPts val="2800"/>
              <a:buFont typeface="Arial"/>
              <a:buNone/>
            </a:pPr>
            <a:r>
              <a:rPr lang="pt-BR" sz="2500" b="1" dirty="0">
                <a:solidFill>
                  <a:srgbClr val="FFC000"/>
                </a:solidFill>
              </a:rPr>
              <a:t>V  o  z     M  a  s  c  u  l  i  n  a</a:t>
            </a:r>
            <a:endParaRPr sz="2800" dirty="0">
              <a:solidFill>
                <a:srgbClr val="D8D8D8"/>
              </a:solidFill>
            </a:endParaRPr>
          </a:p>
          <a:p>
            <a:pPr marL="0" lvl="0" indent="0" algn="ctr" rtl="0">
              <a:spcBef>
                <a:spcPts val="0"/>
              </a:spcBef>
              <a:spcAft>
                <a:spcPts val="0"/>
              </a:spcAft>
              <a:buClr>
                <a:schemeClr val="accent4"/>
              </a:buClr>
              <a:buSzPts val="2800"/>
              <a:buFont typeface="Arial"/>
              <a:buNone/>
            </a:pPr>
            <a:endParaRPr sz="2800" dirty="0">
              <a:solidFill>
                <a:srgbClr val="D8D8D8"/>
              </a:solidFill>
            </a:endParaRPr>
          </a:p>
          <a:p>
            <a:pPr marL="0" lvl="0" indent="0" algn="ctr" rtl="0">
              <a:spcBef>
                <a:spcPts val="0"/>
              </a:spcBef>
              <a:spcAft>
                <a:spcPts val="0"/>
              </a:spcAft>
              <a:buClr>
                <a:schemeClr val="accent4"/>
              </a:buClr>
              <a:buSzPts val="2800"/>
              <a:buFont typeface="Arial"/>
              <a:buNone/>
            </a:pPr>
            <a:r>
              <a:rPr lang="pt-BR" dirty="0">
                <a:solidFill>
                  <a:srgbClr val="D8D8D8"/>
                </a:solidFill>
              </a:rPr>
              <a:t>Vogal “a”</a:t>
            </a:r>
            <a:endParaRPr dirty="0">
              <a:solidFill>
                <a:srgbClr val="D8D8D8"/>
              </a:solidFill>
            </a:endParaRPr>
          </a:p>
          <a:p>
            <a:pPr marL="0" lvl="0" indent="0" algn="ctr" rtl="0">
              <a:spcBef>
                <a:spcPts val="0"/>
              </a:spcBef>
              <a:spcAft>
                <a:spcPts val="0"/>
              </a:spcAft>
              <a:buClr>
                <a:schemeClr val="accent4"/>
              </a:buClr>
              <a:buSzPts val="2800"/>
              <a:buFont typeface="Arial"/>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203200" algn="l" rtl="0">
              <a:spcBef>
                <a:spcPts val="440"/>
              </a:spcBef>
              <a:spcAft>
                <a:spcPts val="0"/>
              </a:spcAft>
              <a:buClr>
                <a:schemeClr val="accent4"/>
              </a:buClr>
              <a:buSzPts val="2200"/>
              <a:buNone/>
            </a:pPr>
            <a:endParaRPr dirty="0">
              <a:solidFill>
                <a:srgbClr val="D8D8D8"/>
              </a:solidFill>
            </a:endParaRPr>
          </a:p>
          <a:p>
            <a:pPr marL="342900" lvl="0" indent="-342900" algn="l" rtl="0">
              <a:spcBef>
                <a:spcPts val="440"/>
              </a:spcBef>
              <a:spcAft>
                <a:spcPts val="0"/>
              </a:spcAft>
              <a:buClr>
                <a:schemeClr val="accent4"/>
              </a:buClr>
              <a:buSzPts val="2200"/>
              <a:buFont typeface="Arial"/>
              <a:buNone/>
            </a:pPr>
            <a:r>
              <a:rPr lang="pt-BR" dirty="0">
                <a:solidFill>
                  <a:srgbClr val="D8D8D8"/>
                </a:solidFill>
              </a:rPr>
              <a:t>F1 - 799.56 Hz     F2 - 1389.36 Hz     F3 - 2480.52 Hz</a:t>
            </a:r>
            <a:endParaRPr dirty="0">
              <a:solidFill>
                <a:srgbClr val="D8D8D8"/>
              </a:solidFill>
            </a:endParaRPr>
          </a:p>
        </p:txBody>
      </p:sp>
      <p:pic>
        <p:nvPicPr>
          <p:cNvPr id="1964" name="Google Shape;1964;p153"/>
          <p:cNvPicPr preferRelativeResize="0"/>
          <p:nvPr/>
        </p:nvPicPr>
        <p:blipFill rotWithShape="1">
          <a:blip r:embed="rId6">
            <a:alphaModFix/>
          </a:blip>
          <a:srcRect/>
          <a:stretch/>
        </p:blipFill>
        <p:spPr>
          <a:xfrm>
            <a:off x="179388" y="2551113"/>
            <a:ext cx="8791575" cy="3028950"/>
          </a:xfrm>
          <a:prstGeom prst="rect">
            <a:avLst/>
          </a:prstGeom>
          <a:noFill/>
          <a:ln>
            <a:noFill/>
          </a:ln>
        </p:spPr>
      </p:pic>
      <p:sp>
        <p:nvSpPr>
          <p:cNvPr id="1965" name="Google Shape;1965;p153"/>
          <p:cNvSpPr txBox="1"/>
          <p:nvPr/>
        </p:nvSpPr>
        <p:spPr>
          <a:xfrm>
            <a:off x="1979613" y="3016250"/>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F1</a:t>
            </a:r>
            <a:endParaRPr/>
          </a:p>
        </p:txBody>
      </p:sp>
      <p:sp>
        <p:nvSpPr>
          <p:cNvPr id="1966" name="Google Shape;1966;p153"/>
          <p:cNvSpPr txBox="1"/>
          <p:nvPr/>
        </p:nvSpPr>
        <p:spPr>
          <a:xfrm>
            <a:off x="3276600" y="2720975"/>
            <a:ext cx="450900" cy="366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F2</a:t>
            </a:r>
            <a:endParaRPr/>
          </a:p>
        </p:txBody>
      </p:sp>
      <p:sp>
        <p:nvSpPr>
          <p:cNvPr id="1967" name="Google Shape;1967;p153"/>
          <p:cNvSpPr txBox="1"/>
          <p:nvPr/>
        </p:nvSpPr>
        <p:spPr>
          <a:xfrm>
            <a:off x="5489575" y="3494088"/>
            <a:ext cx="4508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F3</a:t>
            </a:r>
            <a:endParaRPr/>
          </a:p>
        </p:txBody>
      </p:sp>
      <p:pic>
        <p:nvPicPr>
          <p:cNvPr id="1969" name="Google Shape;1969;p153"/>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970" name="Google Shape;1970;p153"/>
          <p:cNvSpPr txBox="1">
            <a:spLocks noGrp="1"/>
          </p:cNvSpPr>
          <p:nvPr>
            <p:ph type="title"/>
          </p:nvPr>
        </p:nvSpPr>
        <p:spPr>
          <a:xfrm>
            <a:off x="396875" y="44450"/>
            <a:ext cx="5280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Formantes</a:t>
            </a:r>
            <a:endParaRPr b="0">
              <a:solidFill>
                <a:srgbClr val="D8D8D8"/>
              </a:solidFill>
              <a:latin typeface="Arial Black"/>
              <a:ea typeface="Arial Black"/>
              <a:cs typeface="Arial Black"/>
              <a:sym typeface="Arial Black"/>
            </a:endParaRPr>
          </a:p>
        </p:txBody>
      </p:sp>
      <p:pic>
        <p:nvPicPr>
          <p:cNvPr id="1971" name="Google Shape;1971;p15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2" name="slide 158.wav">
            <a:hlinkClick r:id="" action="ppaction://media"/>
            <a:extLst>
              <a:ext uri="{FF2B5EF4-FFF2-40B4-BE49-F238E27FC236}">
                <a16:creationId xmlns:a16="http://schemas.microsoft.com/office/drawing/2014/main" id="{3D27D855-7804-4251-99C8-F260F543DCB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3367137" y="193881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29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000" fill="hold"/>
                                        <p:tgtEl>
                                          <p:spTgt spid="12"/>
                                        </p:tgtEl>
                                      </p:cBhvr>
                                    </p:cmd>
                                  </p:childTnLst>
                                </p:cTn>
                              </p:par>
                            </p:childTnLst>
                          </p:cTn>
                        </p:par>
                      </p:childTnLst>
                    </p:cTn>
                  </p:par>
                </p:childTnLst>
              </p:cTn>
              <p:nextCondLst>
                <p:cond evt="onClick" delay="0">
                  <p:tgtEl>
                    <p:spTgt spid="1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pic>
        <p:nvPicPr>
          <p:cNvPr id="1977" name="Google Shape;1977;p154"/>
          <p:cNvPicPr preferRelativeResize="0"/>
          <p:nvPr/>
        </p:nvPicPr>
        <p:blipFill rotWithShape="1">
          <a:blip r:embed="rId5">
            <a:alphaModFix/>
          </a:blip>
          <a:srcRect/>
          <a:stretch/>
        </p:blipFill>
        <p:spPr>
          <a:xfrm>
            <a:off x="-95534" y="0"/>
            <a:ext cx="9239535" cy="6858000"/>
          </a:xfrm>
          <a:prstGeom prst="rect">
            <a:avLst/>
          </a:prstGeom>
          <a:noFill/>
          <a:ln>
            <a:noFill/>
          </a:ln>
        </p:spPr>
      </p:pic>
      <p:sp>
        <p:nvSpPr>
          <p:cNvPr id="1978" name="Google Shape;1978;p154"/>
          <p:cNvSpPr txBox="1">
            <a:spLocks noGrp="1"/>
          </p:cNvSpPr>
          <p:nvPr>
            <p:ph type="body" idx="1"/>
          </p:nvPr>
        </p:nvSpPr>
        <p:spPr>
          <a:xfrm>
            <a:off x="395288" y="1260475"/>
            <a:ext cx="8353500" cy="47133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None/>
            </a:pPr>
            <a:r>
              <a:rPr lang="pt-BR" sz="2500" b="1" dirty="0">
                <a:solidFill>
                  <a:srgbClr val="FFC000"/>
                </a:solidFill>
              </a:rPr>
              <a:t>V  o  z     M  a  s  c  u  l  i  n  a</a:t>
            </a:r>
            <a:endParaRPr sz="2500" b="1" dirty="0">
              <a:solidFill>
                <a:srgbClr val="FFC000"/>
              </a:solidFill>
            </a:endParaRPr>
          </a:p>
          <a:p>
            <a:pPr marL="342900" lvl="0" indent="-342900" algn="ctr" rtl="0">
              <a:spcBef>
                <a:spcPts val="0"/>
              </a:spcBef>
              <a:spcAft>
                <a:spcPts val="0"/>
              </a:spcAft>
              <a:buClr>
                <a:schemeClr val="accent4"/>
              </a:buClr>
              <a:buSzPts val="2800"/>
              <a:buFont typeface="Arial"/>
              <a:buNone/>
            </a:pPr>
            <a:endParaRPr sz="2500" b="1" dirty="0">
              <a:solidFill>
                <a:srgbClr val="FFC000"/>
              </a:solidFill>
            </a:endParaRPr>
          </a:p>
          <a:p>
            <a:pPr marL="0" lvl="0" indent="0" algn="ctr" rtl="0">
              <a:spcBef>
                <a:spcPts val="0"/>
              </a:spcBef>
              <a:spcAft>
                <a:spcPts val="0"/>
              </a:spcAft>
              <a:buNone/>
            </a:pPr>
            <a:r>
              <a:rPr lang="pt-BR" dirty="0">
                <a:solidFill>
                  <a:srgbClr val="D8D8D8"/>
                </a:solidFill>
              </a:rPr>
              <a:t>Vogal “e”</a:t>
            </a:r>
            <a:endParaRPr dirty="0">
              <a:solidFill>
                <a:srgbClr val="D8D8D8"/>
              </a:solidFill>
            </a:endParaRPr>
          </a:p>
          <a:p>
            <a:pPr marL="0" lvl="0" indent="0" algn="ctr" rtl="0">
              <a:spcBef>
                <a:spcPts val="0"/>
              </a:spcBef>
              <a:spcAft>
                <a:spcPts val="0"/>
              </a:spcAft>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342900" algn="l" rtl="0">
              <a:spcBef>
                <a:spcPts val="440"/>
              </a:spcBef>
              <a:spcAft>
                <a:spcPts val="0"/>
              </a:spcAft>
              <a:buSzPts val="2200"/>
              <a:buFont typeface="Arial"/>
              <a:buNone/>
            </a:pPr>
            <a:endParaRPr dirty="0">
              <a:solidFill>
                <a:srgbClr val="D8D8D8"/>
              </a:solidFill>
            </a:endParaRPr>
          </a:p>
          <a:p>
            <a:pPr marL="342900" lvl="0" indent="-342900" algn="l" rtl="0">
              <a:spcBef>
                <a:spcPts val="440"/>
              </a:spcBef>
              <a:spcAft>
                <a:spcPts val="0"/>
              </a:spcAft>
              <a:buSzPts val="2200"/>
              <a:buFont typeface="Arial"/>
              <a:buNone/>
            </a:pPr>
            <a:r>
              <a:rPr lang="pt-BR" dirty="0">
                <a:solidFill>
                  <a:srgbClr val="D8D8D8"/>
                </a:solidFill>
              </a:rPr>
              <a:t>F1 - 454.82 Hz     F2 - 1446.71 Hz       F3 - 2089. 99 Hz</a:t>
            </a:r>
            <a:endParaRPr dirty="0">
              <a:solidFill>
                <a:srgbClr val="D8D8D8"/>
              </a:solidFill>
            </a:endParaRPr>
          </a:p>
        </p:txBody>
      </p:sp>
      <p:pic>
        <p:nvPicPr>
          <p:cNvPr id="1979" name="Google Shape;1979;p154"/>
          <p:cNvPicPr preferRelativeResize="0"/>
          <p:nvPr/>
        </p:nvPicPr>
        <p:blipFill rotWithShape="1">
          <a:blip r:embed="rId6">
            <a:alphaModFix/>
          </a:blip>
          <a:srcRect/>
          <a:stretch/>
        </p:blipFill>
        <p:spPr>
          <a:xfrm>
            <a:off x="214313" y="2500313"/>
            <a:ext cx="8782050" cy="3028950"/>
          </a:xfrm>
          <a:prstGeom prst="rect">
            <a:avLst/>
          </a:prstGeom>
          <a:noFill/>
          <a:ln>
            <a:noFill/>
          </a:ln>
        </p:spPr>
      </p:pic>
      <p:sp>
        <p:nvSpPr>
          <p:cNvPr id="1980" name="Google Shape;1980;p154"/>
          <p:cNvSpPr txBox="1"/>
          <p:nvPr/>
        </p:nvSpPr>
        <p:spPr>
          <a:xfrm>
            <a:off x="1331913" y="2636838"/>
            <a:ext cx="4508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F1</a:t>
            </a:r>
            <a:endParaRPr/>
          </a:p>
        </p:txBody>
      </p:sp>
      <p:sp>
        <p:nvSpPr>
          <p:cNvPr id="1981" name="Google Shape;1981;p154"/>
          <p:cNvSpPr txBox="1"/>
          <p:nvPr/>
        </p:nvSpPr>
        <p:spPr>
          <a:xfrm>
            <a:off x="4697413" y="2997200"/>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F2</a:t>
            </a:r>
            <a:endParaRPr/>
          </a:p>
        </p:txBody>
      </p:sp>
      <p:sp>
        <p:nvSpPr>
          <p:cNvPr id="1982" name="Google Shape;1982;p154"/>
          <p:cNvSpPr txBox="1"/>
          <p:nvPr/>
        </p:nvSpPr>
        <p:spPr>
          <a:xfrm>
            <a:off x="5867400" y="2997200"/>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F3</a:t>
            </a:r>
            <a:endParaRPr/>
          </a:p>
        </p:txBody>
      </p:sp>
      <p:pic>
        <p:nvPicPr>
          <p:cNvPr id="1984" name="Google Shape;1984;p154"/>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985" name="Google Shape;1985;p154"/>
          <p:cNvSpPr txBox="1">
            <a:spLocks noGrp="1"/>
          </p:cNvSpPr>
          <p:nvPr>
            <p:ph type="title"/>
          </p:nvPr>
        </p:nvSpPr>
        <p:spPr>
          <a:xfrm>
            <a:off x="396875" y="44450"/>
            <a:ext cx="49752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Formantes</a:t>
            </a:r>
            <a:endParaRPr b="0">
              <a:solidFill>
                <a:srgbClr val="D8D8D8"/>
              </a:solidFill>
              <a:latin typeface="Arial Black"/>
              <a:ea typeface="Arial Black"/>
              <a:cs typeface="Arial Black"/>
              <a:sym typeface="Arial Black"/>
            </a:endParaRPr>
          </a:p>
        </p:txBody>
      </p:sp>
      <p:pic>
        <p:nvPicPr>
          <p:cNvPr id="1986" name="Google Shape;1986;p15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2" name="slide 159.wav">
            <a:hlinkClick r:id="" action="ppaction://media"/>
            <a:extLst>
              <a:ext uri="{FF2B5EF4-FFF2-40B4-BE49-F238E27FC236}">
                <a16:creationId xmlns:a16="http://schemas.microsoft.com/office/drawing/2014/main" id="{0A7CCB07-C4CE-4CF7-ACF5-305E450054B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3343910" y="1925638"/>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57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000" fill="hold"/>
                                        <p:tgtEl>
                                          <p:spTgt spid="12"/>
                                        </p:tgtEl>
                                      </p:cBhvr>
                                    </p:cmd>
                                  </p:childTnLst>
                                </p:cTn>
                              </p:par>
                            </p:childTnLst>
                          </p:cTn>
                        </p:par>
                      </p:childTnLst>
                    </p:cTn>
                  </p:par>
                </p:childTnLst>
              </p:cTn>
              <p:nextCondLst>
                <p:cond evt="onClick" delay="0">
                  <p:tgtEl>
                    <p:spTgt spid="1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991"/>
        <p:cNvGrpSpPr/>
        <p:nvPr/>
      </p:nvGrpSpPr>
      <p:grpSpPr>
        <a:xfrm>
          <a:off x="0" y="0"/>
          <a:ext cx="0" cy="0"/>
          <a:chOff x="0" y="0"/>
          <a:chExt cx="0" cy="0"/>
        </a:xfrm>
      </p:grpSpPr>
      <p:pic>
        <p:nvPicPr>
          <p:cNvPr id="1992" name="Google Shape;1992;p155"/>
          <p:cNvPicPr preferRelativeResize="0"/>
          <p:nvPr/>
        </p:nvPicPr>
        <p:blipFill rotWithShape="1">
          <a:blip r:embed="rId5">
            <a:alphaModFix/>
          </a:blip>
          <a:srcRect/>
          <a:stretch/>
        </p:blipFill>
        <p:spPr>
          <a:xfrm>
            <a:off x="-95534" y="0"/>
            <a:ext cx="9239535" cy="6858000"/>
          </a:xfrm>
          <a:prstGeom prst="rect">
            <a:avLst/>
          </a:prstGeom>
          <a:noFill/>
          <a:ln>
            <a:noFill/>
          </a:ln>
        </p:spPr>
      </p:pic>
      <p:sp>
        <p:nvSpPr>
          <p:cNvPr id="1993" name="Google Shape;1993;p155"/>
          <p:cNvSpPr txBox="1">
            <a:spLocks noGrp="1"/>
          </p:cNvSpPr>
          <p:nvPr>
            <p:ph type="body" idx="1"/>
          </p:nvPr>
        </p:nvSpPr>
        <p:spPr>
          <a:xfrm>
            <a:off x="395288" y="1108075"/>
            <a:ext cx="8353500" cy="47133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None/>
            </a:pPr>
            <a:r>
              <a:rPr lang="pt-BR" sz="2500" b="1" dirty="0">
                <a:solidFill>
                  <a:srgbClr val="FFC000"/>
                </a:solidFill>
              </a:rPr>
              <a:t>V  o  z     M  a  s  c  u  l  i  n  a</a:t>
            </a:r>
            <a:endParaRPr sz="2500" b="1" dirty="0">
              <a:solidFill>
                <a:srgbClr val="FFC000"/>
              </a:solidFill>
            </a:endParaRPr>
          </a:p>
          <a:p>
            <a:pPr marL="342900" lvl="0" indent="-342900" algn="ctr" rtl="0">
              <a:spcBef>
                <a:spcPts val="0"/>
              </a:spcBef>
              <a:spcAft>
                <a:spcPts val="0"/>
              </a:spcAft>
              <a:buClr>
                <a:schemeClr val="accent4"/>
              </a:buClr>
              <a:buSzPts val="2800"/>
              <a:buFont typeface="Arial"/>
              <a:buNone/>
            </a:pPr>
            <a:endParaRPr sz="2500" b="1" dirty="0">
              <a:solidFill>
                <a:srgbClr val="FFC000"/>
              </a:solidFill>
            </a:endParaRPr>
          </a:p>
          <a:p>
            <a:pPr marL="0" lvl="0" indent="0" algn="ctr" rtl="0">
              <a:spcBef>
                <a:spcPts val="0"/>
              </a:spcBef>
              <a:spcAft>
                <a:spcPts val="0"/>
              </a:spcAft>
              <a:buNone/>
            </a:pPr>
            <a:r>
              <a:rPr lang="pt-BR" dirty="0">
                <a:solidFill>
                  <a:srgbClr val="D8D8D8"/>
                </a:solidFill>
              </a:rPr>
              <a:t>Vogal “i”</a:t>
            </a: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342900" algn="l" rtl="0">
              <a:spcBef>
                <a:spcPts val="440"/>
              </a:spcBef>
              <a:spcAft>
                <a:spcPts val="0"/>
              </a:spcAft>
              <a:buSzPts val="2200"/>
              <a:buFont typeface="Arial"/>
              <a:buNone/>
            </a:pPr>
            <a:endParaRPr dirty="0">
              <a:solidFill>
                <a:srgbClr val="D8D8D8"/>
              </a:solidFill>
            </a:endParaRPr>
          </a:p>
          <a:p>
            <a:pPr marL="342900" lvl="0" indent="-342900" algn="l" rtl="0">
              <a:spcBef>
                <a:spcPts val="440"/>
              </a:spcBef>
              <a:spcAft>
                <a:spcPts val="0"/>
              </a:spcAft>
              <a:buSzPts val="2200"/>
              <a:buFont typeface="Arial"/>
              <a:buNone/>
            </a:pPr>
            <a:r>
              <a:rPr lang="pt-BR" dirty="0">
                <a:solidFill>
                  <a:srgbClr val="D8D8D8"/>
                </a:solidFill>
              </a:rPr>
              <a:t>F1 - 260.61 Hz    		F2 - 2243.68 Hz        F3 - 3084.51 Hz</a:t>
            </a:r>
            <a:endParaRPr dirty="0">
              <a:solidFill>
                <a:srgbClr val="D8D8D8"/>
              </a:solidFill>
            </a:endParaRPr>
          </a:p>
        </p:txBody>
      </p:sp>
      <p:pic>
        <p:nvPicPr>
          <p:cNvPr id="1994" name="Google Shape;1994;p155"/>
          <p:cNvPicPr preferRelativeResize="0"/>
          <p:nvPr/>
        </p:nvPicPr>
        <p:blipFill rotWithShape="1">
          <a:blip r:embed="rId6">
            <a:alphaModFix/>
          </a:blip>
          <a:srcRect/>
          <a:stretch/>
        </p:blipFill>
        <p:spPr>
          <a:xfrm>
            <a:off x="180975" y="2400300"/>
            <a:ext cx="8820150" cy="3028950"/>
          </a:xfrm>
          <a:prstGeom prst="rect">
            <a:avLst/>
          </a:prstGeom>
          <a:noFill/>
          <a:ln>
            <a:noFill/>
          </a:ln>
        </p:spPr>
      </p:pic>
      <p:sp>
        <p:nvSpPr>
          <p:cNvPr id="1995" name="Google Shape;1995;p155"/>
          <p:cNvSpPr txBox="1"/>
          <p:nvPr/>
        </p:nvSpPr>
        <p:spPr>
          <a:xfrm>
            <a:off x="900113" y="2917825"/>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F1</a:t>
            </a:r>
            <a:endParaRPr/>
          </a:p>
        </p:txBody>
      </p:sp>
      <p:sp>
        <p:nvSpPr>
          <p:cNvPr id="1996" name="Google Shape;1996;p155"/>
          <p:cNvSpPr txBox="1"/>
          <p:nvPr/>
        </p:nvSpPr>
        <p:spPr>
          <a:xfrm>
            <a:off x="4984750" y="3284538"/>
            <a:ext cx="4508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F2</a:t>
            </a:r>
            <a:endParaRPr/>
          </a:p>
        </p:txBody>
      </p:sp>
      <p:pic>
        <p:nvPicPr>
          <p:cNvPr id="1998" name="Google Shape;1998;p155"/>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999" name="Google Shape;1999;p155"/>
          <p:cNvSpPr txBox="1">
            <a:spLocks noGrp="1"/>
          </p:cNvSpPr>
          <p:nvPr>
            <p:ph type="title"/>
          </p:nvPr>
        </p:nvSpPr>
        <p:spPr>
          <a:xfrm>
            <a:off x="348395" y="42850"/>
            <a:ext cx="50871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Formantes</a:t>
            </a:r>
            <a:endParaRPr b="0">
              <a:solidFill>
                <a:srgbClr val="D8D8D8"/>
              </a:solidFill>
              <a:latin typeface="Arial Black"/>
              <a:ea typeface="Arial Black"/>
              <a:cs typeface="Arial Black"/>
              <a:sym typeface="Arial Black"/>
            </a:endParaRPr>
          </a:p>
        </p:txBody>
      </p:sp>
      <p:pic>
        <p:nvPicPr>
          <p:cNvPr id="2000" name="Google Shape;2000;p15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1" name="slide 160.wav">
            <a:hlinkClick r:id="" action="ppaction://media"/>
            <a:extLst>
              <a:ext uri="{FF2B5EF4-FFF2-40B4-BE49-F238E27FC236}">
                <a16:creationId xmlns:a16="http://schemas.microsoft.com/office/drawing/2014/main" id="{DBB3C73B-39CB-4212-A6E1-3C12B845B4F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2891945" y="1757988"/>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29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000" fill="hold"/>
                                        <p:tgtEl>
                                          <p:spTgt spid="11"/>
                                        </p:tgtEl>
                                      </p:cBhvr>
                                    </p:cmd>
                                  </p:childTnLst>
                                </p:cTn>
                              </p:par>
                            </p:childTnLst>
                          </p:cTn>
                        </p:par>
                      </p:childTnLst>
                    </p:cTn>
                  </p:par>
                </p:childTnLst>
              </p:cTn>
              <p:nextCondLst>
                <p:cond evt="onClick" delay="0">
                  <p:tgtEl>
                    <p:spTgt spid="11"/>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pic>
        <p:nvPicPr>
          <p:cNvPr id="2006" name="Google Shape;2006;p156"/>
          <p:cNvPicPr preferRelativeResize="0"/>
          <p:nvPr/>
        </p:nvPicPr>
        <p:blipFill rotWithShape="1">
          <a:blip r:embed="rId5">
            <a:alphaModFix/>
          </a:blip>
          <a:srcRect/>
          <a:stretch/>
        </p:blipFill>
        <p:spPr>
          <a:xfrm>
            <a:off x="-95534" y="0"/>
            <a:ext cx="9239535" cy="6858000"/>
          </a:xfrm>
          <a:prstGeom prst="rect">
            <a:avLst/>
          </a:prstGeom>
          <a:noFill/>
          <a:ln>
            <a:noFill/>
          </a:ln>
        </p:spPr>
      </p:pic>
      <p:sp>
        <p:nvSpPr>
          <p:cNvPr id="2007" name="Google Shape;2007;p156"/>
          <p:cNvSpPr txBox="1">
            <a:spLocks noGrp="1"/>
          </p:cNvSpPr>
          <p:nvPr>
            <p:ph type="body" idx="1"/>
          </p:nvPr>
        </p:nvSpPr>
        <p:spPr>
          <a:xfrm>
            <a:off x="395275" y="1127125"/>
            <a:ext cx="8353500" cy="47133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None/>
            </a:pPr>
            <a:r>
              <a:rPr lang="pt-BR" sz="2500" b="1" dirty="0">
                <a:solidFill>
                  <a:srgbClr val="FFC000"/>
                </a:solidFill>
              </a:rPr>
              <a:t>V  o  z     M  a  s  c  u  l  i  n  a</a:t>
            </a:r>
            <a:endParaRPr sz="2500" b="1" dirty="0">
              <a:solidFill>
                <a:srgbClr val="FFC000"/>
              </a:solidFill>
            </a:endParaRPr>
          </a:p>
          <a:p>
            <a:pPr marL="342900" lvl="0" indent="-342900" algn="ctr" rtl="0">
              <a:spcBef>
                <a:spcPts val="0"/>
              </a:spcBef>
              <a:spcAft>
                <a:spcPts val="0"/>
              </a:spcAft>
              <a:buClr>
                <a:schemeClr val="accent4"/>
              </a:buClr>
              <a:buSzPts val="2800"/>
              <a:buFont typeface="Arial"/>
              <a:buNone/>
            </a:pPr>
            <a:endParaRPr sz="2500" b="1" dirty="0">
              <a:solidFill>
                <a:srgbClr val="FFC000"/>
              </a:solidFill>
            </a:endParaRPr>
          </a:p>
          <a:p>
            <a:pPr marL="0" lvl="0" indent="0" algn="ctr" rtl="0">
              <a:spcBef>
                <a:spcPts val="0"/>
              </a:spcBef>
              <a:spcAft>
                <a:spcPts val="0"/>
              </a:spcAft>
              <a:buNone/>
            </a:pPr>
            <a:r>
              <a:rPr lang="pt-BR" dirty="0">
                <a:solidFill>
                  <a:srgbClr val="D8D8D8"/>
                </a:solidFill>
              </a:rPr>
              <a:t>Vogal “o”</a:t>
            </a: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342900" algn="l" rtl="0">
              <a:spcBef>
                <a:spcPts val="440"/>
              </a:spcBef>
              <a:spcAft>
                <a:spcPts val="0"/>
              </a:spcAft>
              <a:buSzPts val="2200"/>
              <a:buFont typeface="Arial"/>
              <a:buNone/>
            </a:pPr>
            <a:endParaRPr dirty="0">
              <a:solidFill>
                <a:srgbClr val="D8D8D8"/>
              </a:solidFill>
            </a:endParaRPr>
          </a:p>
          <a:p>
            <a:pPr marL="342900" lvl="0" indent="-342900" algn="l" rtl="0">
              <a:spcBef>
                <a:spcPts val="440"/>
              </a:spcBef>
              <a:spcAft>
                <a:spcPts val="0"/>
              </a:spcAft>
              <a:buSzPts val="2200"/>
              <a:buFont typeface="Arial"/>
              <a:buNone/>
            </a:pPr>
            <a:r>
              <a:rPr lang="pt-BR" dirty="0">
                <a:solidFill>
                  <a:srgbClr val="D8D8D8"/>
                </a:solidFill>
              </a:rPr>
              <a:t>F1 - 790.64 Hz     	F2 - 1582.84 Hz         F3 - 2477.28 Hz      </a:t>
            </a:r>
            <a:endParaRPr dirty="0">
              <a:solidFill>
                <a:srgbClr val="D8D8D8"/>
              </a:solidFill>
            </a:endParaRPr>
          </a:p>
        </p:txBody>
      </p:sp>
      <p:pic>
        <p:nvPicPr>
          <p:cNvPr id="2008" name="Google Shape;2008;p156"/>
          <p:cNvPicPr preferRelativeResize="0"/>
          <p:nvPr/>
        </p:nvPicPr>
        <p:blipFill rotWithShape="1">
          <a:blip r:embed="rId6">
            <a:alphaModFix/>
          </a:blip>
          <a:srcRect/>
          <a:stretch/>
        </p:blipFill>
        <p:spPr>
          <a:xfrm>
            <a:off x="214313" y="2428875"/>
            <a:ext cx="8801100" cy="3028950"/>
          </a:xfrm>
          <a:prstGeom prst="rect">
            <a:avLst/>
          </a:prstGeom>
          <a:noFill/>
          <a:ln>
            <a:noFill/>
          </a:ln>
        </p:spPr>
      </p:pic>
      <p:sp>
        <p:nvSpPr>
          <p:cNvPr id="2009" name="Google Shape;2009;p156"/>
          <p:cNvSpPr txBox="1"/>
          <p:nvPr/>
        </p:nvSpPr>
        <p:spPr>
          <a:xfrm>
            <a:off x="1979613" y="3016250"/>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F1</a:t>
            </a:r>
            <a:endParaRPr/>
          </a:p>
        </p:txBody>
      </p:sp>
      <p:sp>
        <p:nvSpPr>
          <p:cNvPr id="2010" name="Google Shape;2010;p156"/>
          <p:cNvSpPr txBox="1"/>
          <p:nvPr/>
        </p:nvSpPr>
        <p:spPr>
          <a:xfrm>
            <a:off x="3635375" y="2708275"/>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F2</a:t>
            </a:r>
            <a:endParaRPr/>
          </a:p>
        </p:txBody>
      </p:sp>
      <p:sp>
        <p:nvSpPr>
          <p:cNvPr id="2011" name="Google Shape;2011;p156"/>
          <p:cNvSpPr txBox="1"/>
          <p:nvPr/>
        </p:nvSpPr>
        <p:spPr>
          <a:xfrm>
            <a:off x="6156325" y="2997200"/>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F3</a:t>
            </a:r>
            <a:endParaRPr/>
          </a:p>
        </p:txBody>
      </p:sp>
      <p:pic>
        <p:nvPicPr>
          <p:cNvPr id="2013" name="Google Shape;2013;p156"/>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014" name="Google Shape;2014;p156"/>
          <p:cNvSpPr txBox="1">
            <a:spLocks noGrp="1"/>
          </p:cNvSpPr>
          <p:nvPr>
            <p:ph type="title"/>
          </p:nvPr>
        </p:nvSpPr>
        <p:spPr>
          <a:xfrm>
            <a:off x="396875" y="44450"/>
            <a:ext cx="50325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Formantes</a:t>
            </a:r>
            <a:endParaRPr b="0">
              <a:solidFill>
                <a:srgbClr val="D8D8D8"/>
              </a:solidFill>
              <a:latin typeface="Arial Black"/>
              <a:ea typeface="Arial Black"/>
              <a:cs typeface="Arial Black"/>
              <a:sym typeface="Arial Black"/>
            </a:endParaRPr>
          </a:p>
        </p:txBody>
      </p:sp>
      <p:pic>
        <p:nvPicPr>
          <p:cNvPr id="2015" name="Google Shape;2015;p156"/>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2" name="slide 161.wav">
            <a:hlinkClick r:id="" action="ppaction://media"/>
            <a:extLst>
              <a:ext uri="{FF2B5EF4-FFF2-40B4-BE49-F238E27FC236}">
                <a16:creationId xmlns:a16="http://schemas.microsoft.com/office/drawing/2014/main" id="{66660F12-4C38-473F-8BE2-B57A1B055FE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3110230" y="1911350"/>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54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69" fill="hold"/>
                                        <p:tgtEl>
                                          <p:spTgt spid="12"/>
                                        </p:tgtEl>
                                      </p:cBhvr>
                                    </p:cmd>
                                  </p:childTnLst>
                                </p:cTn>
                              </p:par>
                            </p:childTnLst>
                          </p:cTn>
                        </p:par>
                      </p:childTnLst>
                    </p:cTn>
                  </p:par>
                </p:childTnLst>
              </p:cTn>
              <p:nextCondLst>
                <p:cond evt="onClick" delay="0">
                  <p:tgtEl>
                    <p:spTgt spid="1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pic>
        <p:nvPicPr>
          <p:cNvPr id="2021" name="Google Shape;2021;p157"/>
          <p:cNvPicPr preferRelativeResize="0"/>
          <p:nvPr/>
        </p:nvPicPr>
        <p:blipFill rotWithShape="1">
          <a:blip r:embed="rId5">
            <a:alphaModFix/>
          </a:blip>
          <a:srcRect/>
          <a:stretch/>
        </p:blipFill>
        <p:spPr>
          <a:xfrm>
            <a:off x="-95534" y="0"/>
            <a:ext cx="9239535" cy="6858000"/>
          </a:xfrm>
          <a:prstGeom prst="rect">
            <a:avLst/>
          </a:prstGeom>
          <a:noFill/>
          <a:ln>
            <a:noFill/>
          </a:ln>
        </p:spPr>
      </p:pic>
      <p:sp>
        <p:nvSpPr>
          <p:cNvPr id="2022" name="Google Shape;2022;p157"/>
          <p:cNvSpPr txBox="1">
            <a:spLocks noGrp="1"/>
          </p:cNvSpPr>
          <p:nvPr>
            <p:ph type="body" idx="1"/>
          </p:nvPr>
        </p:nvSpPr>
        <p:spPr>
          <a:xfrm>
            <a:off x="395288" y="1260475"/>
            <a:ext cx="8353500" cy="47133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chemeClr val="accent4"/>
              </a:buClr>
              <a:buSzPts val="2800"/>
              <a:buFont typeface="Arial"/>
              <a:buNone/>
            </a:pPr>
            <a:r>
              <a:rPr lang="pt-BR" sz="2500" b="1" dirty="0">
                <a:solidFill>
                  <a:srgbClr val="FFC000"/>
                </a:solidFill>
              </a:rPr>
              <a:t>V  o  z     M  a  s  c  u  l  i  n  a</a:t>
            </a:r>
            <a:endParaRPr dirty="0">
              <a:solidFill>
                <a:srgbClr val="D8D8D8"/>
              </a:solidFill>
            </a:endParaRPr>
          </a:p>
          <a:p>
            <a:pPr marL="342900" lvl="0" indent="114300" algn="ctr" rtl="0">
              <a:spcBef>
                <a:spcPts val="0"/>
              </a:spcBef>
              <a:spcAft>
                <a:spcPts val="0"/>
              </a:spcAft>
              <a:buNone/>
            </a:pPr>
            <a:endParaRPr dirty="0">
              <a:solidFill>
                <a:srgbClr val="D8D8D8"/>
              </a:solidFill>
            </a:endParaRPr>
          </a:p>
          <a:p>
            <a:pPr marL="342900" lvl="0" indent="114300" algn="ctr" rtl="0">
              <a:spcBef>
                <a:spcPts val="0"/>
              </a:spcBef>
              <a:spcAft>
                <a:spcPts val="0"/>
              </a:spcAft>
              <a:buNone/>
            </a:pPr>
            <a:r>
              <a:rPr lang="pt-BR" dirty="0">
                <a:solidFill>
                  <a:srgbClr val="D8D8D8"/>
                </a:solidFill>
              </a:rPr>
              <a:t>Vogal “u”</a:t>
            </a:r>
            <a:endParaRPr dirty="0">
              <a:solidFill>
                <a:srgbClr val="D8D8D8"/>
              </a:solidFill>
            </a:endParaRPr>
          </a:p>
          <a:p>
            <a:pPr marL="342900" lvl="0" indent="114300" algn="ctr" rtl="0">
              <a:spcBef>
                <a:spcPts val="0"/>
              </a:spcBef>
              <a:spcAft>
                <a:spcPts val="0"/>
              </a:spcAft>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203200" algn="l" rtl="0">
              <a:spcBef>
                <a:spcPts val="440"/>
              </a:spcBef>
              <a:spcAft>
                <a:spcPts val="0"/>
              </a:spcAft>
              <a:buSzPts val="2200"/>
              <a:buNone/>
            </a:pPr>
            <a:endParaRPr dirty="0">
              <a:solidFill>
                <a:srgbClr val="D8D8D8"/>
              </a:solidFill>
            </a:endParaRPr>
          </a:p>
          <a:p>
            <a:pPr marL="342900" lvl="0" indent="-342900" algn="l" rtl="0">
              <a:spcBef>
                <a:spcPts val="400"/>
              </a:spcBef>
              <a:spcAft>
                <a:spcPts val="0"/>
              </a:spcAft>
              <a:buSzPts val="2000"/>
              <a:buFont typeface="Arial"/>
              <a:buNone/>
            </a:pPr>
            <a:endParaRPr sz="2000" dirty="0">
              <a:solidFill>
                <a:srgbClr val="D8D8D8"/>
              </a:solidFill>
            </a:endParaRPr>
          </a:p>
          <a:p>
            <a:pPr marL="342900" lvl="0" indent="-342900" algn="l" rtl="0">
              <a:spcBef>
                <a:spcPts val="440"/>
              </a:spcBef>
              <a:spcAft>
                <a:spcPts val="0"/>
              </a:spcAft>
              <a:buSzPts val="2200"/>
              <a:buFont typeface="Arial"/>
              <a:buNone/>
            </a:pPr>
            <a:r>
              <a:rPr lang="pt-BR" dirty="0">
                <a:solidFill>
                  <a:srgbClr val="D8D8D8"/>
                </a:solidFill>
              </a:rPr>
              <a:t>F1 - 1231.50 Hz        F2 - 1763.99 Hz         F3 - 2735.83 Hz</a:t>
            </a:r>
            <a:endParaRPr dirty="0">
              <a:solidFill>
                <a:srgbClr val="D8D8D8"/>
              </a:solidFill>
            </a:endParaRPr>
          </a:p>
          <a:p>
            <a:pPr marL="342900" lvl="0" indent="-203200" algn="l" rtl="0">
              <a:spcBef>
                <a:spcPts val="440"/>
              </a:spcBef>
              <a:spcAft>
                <a:spcPts val="0"/>
              </a:spcAft>
              <a:buSzPts val="2200"/>
              <a:buNone/>
            </a:pPr>
            <a:endParaRPr dirty="0"/>
          </a:p>
        </p:txBody>
      </p:sp>
      <p:pic>
        <p:nvPicPr>
          <p:cNvPr id="2023" name="Google Shape;2023;p157"/>
          <p:cNvPicPr preferRelativeResize="0"/>
          <p:nvPr/>
        </p:nvPicPr>
        <p:blipFill rotWithShape="1">
          <a:blip r:embed="rId6">
            <a:alphaModFix/>
          </a:blip>
          <a:srcRect/>
          <a:stretch/>
        </p:blipFill>
        <p:spPr>
          <a:xfrm>
            <a:off x="242900" y="2469364"/>
            <a:ext cx="8582025" cy="2950361"/>
          </a:xfrm>
          <a:prstGeom prst="rect">
            <a:avLst/>
          </a:prstGeom>
          <a:noFill/>
          <a:ln>
            <a:noFill/>
          </a:ln>
        </p:spPr>
      </p:pic>
      <p:sp>
        <p:nvSpPr>
          <p:cNvPr id="2024" name="Google Shape;2024;p157"/>
          <p:cNvSpPr txBox="1"/>
          <p:nvPr/>
        </p:nvSpPr>
        <p:spPr>
          <a:xfrm>
            <a:off x="2968625" y="2917825"/>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F1</a:t>
            </a:r>
            <a:endParaRPr/>
          </a:p>
        </p:txBody>
      </p:sp>
      <p:sp>
        <p:nvSpPr>
          <p:cNvPr id="2025" name="Google Shape;2025;p157"/>
          <p:cNvSpPr txBox="1"/>
          <p:nvPr/>
        </p:nvSpPr>
        <p:spPr>
          <a:xfrm>
            <a:off x="6011863" y="2781300"/>
            <a:ext cx="4508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F2</a:t>
            </a:r>
            <a:endParaRPr/>
          </a:p>
        </p:txBody>
      </p:sp>
      <p:pic>
        <p:nvPicPr>
          <p:cNvPr id="2027" name="Google Shape;2027;p157"/>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028" name="Google Shape;2028;p157"/>
          <p:cNvSpPr txBox="1">
            <a:spLocks noGrp="1"/>
          </p:cNvSpPr>
          <p:nvPr>
            <p:ph type="title"/>
          </p:nvPr>
        </p:nvSpPr>
        <p:spPr>
          <a:xfrm>
            <a:off x="396875" y="44450"/>
            <a:ext cx="4794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Formantes</a:t>
            </a:r>
            <a:endParaRPr b="0">
              <a:solidFill>
                <a:srgbClr val="D8D8D8"/>
              </a:solidFill>
              <a:latin typeface="Arial Black"/>
              <a:ea typeface="Arial Black"/>
              <a:cs typeface="Arial Black"/>
              <a:sym typeface="Arial Black"/>
            </a:endParaRPr>
          </a:p>
        </p:txBody>
      </p:sp>
      <p:pic>
        <p:nvPicPr>
          <p:cNvPr id="2029" name="Google Shape;2029;p157"/>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1" name="slide 162.wav">
            <a:hlinkClick r:id="" action="ppaction://media"/>
            <a:extLst>
              <a:ext uri="{FF2B5EF4-FFF2-40B4-BE49-F238E27FC236}">
                <a16:creationId xmlns:a16="http://schemas.microsoft.com/office/drawing/2014/main" id="{38D05E53-9320-47B7-B3F3-28E6E073C1A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3239293" y="1846873"/>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4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14" fill="hold"/>
                                        <p:tgtEl>
                                          <p:spTgt spid="11"/>
                                        </p:tgtEl>
                                      </p:cBhvr>
                                    </p:cmd>
                                  </p:childTnLst>
                                </p:cTn>
                              </p:par>
                            </p:childTnLst>
                          </p:cTn>
                        </p:par>
                      </p:childTnLst>
                    </p:cTn>
                  </p:par>
                </p:childTnLst>
              </p:cTn>
              <p:nextCondLst>
                <p:cond evt="onClick" delay="0">
                  <p:tgtEl>
                    <p:spTgt spid="11"/>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754"/>
        <p:cNvGrpSpPr/>
        <p:nvPr/>
      </p:nvGrpSpPr>
      <p:grpSpPr>
        <a:xfrm>
          <a:off x="0" y="0"/>
          <a:ext cx="0" cy="0"/>
          <a:chOff x="0" y="0"/>
          <a:chExt cx="0" cy="0"/>
        </a:xfrm>
      </p:grpSpPr>
      <p:pic>
        <p:nvPicPr>
          <p:cNvPr id="2755" name="Google Shape;2755;gd918c78aaa_0_76"/>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756" name="Google Shape;2756;gd918c78aaa_0_76"/>
          <p:cNvSpPr txBox="1">
            <a:spLocks noGrp="1"/>
          </p:cNvSpPr>
          <p:nvPr>
            <p:ph type="ctrTitle"/>
          </p:nvPr>
        </p:nvSpPr>
        <p:spPr>
          <a:xfrm>
            <a:off x="604950" y="2168700"/>
            <a:ext cx="7934100" cy="3122700"/>
          </a:xfrm>
          <a:prstGeom prst="rect">
            <a:avLst/>
          </a:prstGeom>
        </p:spPr>
        <p:txBody>
          <a:bodyPr spcFirstLastPara="1" wrap="square" lIns="91425" tIns="45700" rIns="91425" bIns="45700" anchor="ctr" anchorCtr="0">
            <a:noAutofit/>
          </a:bodyPr>
          <a:lstStyle/>
          <a:p>
            <a:pPr marL="457200" lvl="0" indent="-368300" algn="just" rtl="0">
              <a:lnSpc>
                <a:spcPct val="115000"/>
              </a:lnSpc>
              <a:spcBef>
                <a:spcPts val="500"/>
              </a:spcBef>
              <a:spcAft>
                <a:spcPts val="0"/>
              </a:spcAft>
              <a:buClr>
                <a:srgbClr val="FFC000"/>
              </a:buClr>
              <a:buSzPts val="2200"/>
              <a:buChar char="➢"/>
            </a:pPr>
            <a:r>
              <a:rPr lang="pt-BR" sz="2200" b="0" dirty="0">
                <a:solidFill>
                  <a:srgbClr val="D8D8D8"/>
                </a:solidFill>
              </a:rPr>
              <a:t>As consoantes plosivas são segmentos produzidos com o bloqueio total da corrente de ar em algum ponto do trato vocal, com posterior soltura desse bloqueio.</a:t>
            </a:r>
            <a:endParaRPr sz="2200" b="0" dirty="0">
              <a:solidFill>
                <a:srgbClr val="D8D8D8"/>
              </a:solidFill>
            </a:endParaRPr>
          </a:p>
          <a:p>
            <a:pPr marL="457200" lvl="0" indent="0" algn="just" rtl="0">
              <a:lnSpc>
                <a:spcPct val="115000"/>
              </a:lnSpc>
              <a:spcBef>
                <a:spcPts val="500"/>
              </a:spcBef>
              <a:spcAft>
                <a:spcPts val="0"/>
              </a:spcAft>
              <a:buNone/>
            </a:pPr>
            <a:endParaRPr sz="2200" b="0" dirty="0">
              <a:solidFill>
                <a:srgbClr val="D8D8D8"/>
              </a:solidFill>
            </a:endParaRPr>
          </a:p>
          <a:p>
            <a:pPr marL="457200" lvl="0" indent="-368300" algn="just" rtl="0">
              <a:lnSpc>
                <a:spcPct val="115000"/>
              </a:lnSpc>
              <a:spcBef>
                <a:spcPts val="500"/>
              </a:spcBef>
              <a:spcAft>
                <a:spcPts val="0"/>
              </a:spcAft>
              <a:buClr>
                <a:srgbClr val="FFC000"/>
              </a:buClr>
              <a:buSzPts val="2200"/>
              <a:buChar char="➢"/>
            </a:pPr>
            <a:r>
              <a:rPr lang="pt-BR" sz="2200" b="0" dirty="0">
                <a:solidFill>
                  <a:srgbClr val="D8D8D8"/>
                </a:solidFill>
              </a:rPr>
              <a:t>O português brasileiro possui três segmentos </a:t>
            </a:r>
            <a:r>
              <a:rPr lang="pt-BR" sz="2200" b="0" dirty="0" err="1">
                <a:solidFill>
                  <a:srgbClr val="D8D8D8"/>
                </a:solidFill>
              </a:rPr>
              <a:t>plosivos</a:t>
            </a:r>
            <a:r>
              <a:rPr lang="pt-BR" sz="2200" b="0" dirty="0">
                <a:solidFill>
                  <a:srgbClr val="D8D8D8"/>
                </a:solidFill>
              </a:rPr>
              <a:t> não vozeados /p, t, k/ e três segmentos vozeados /b, d, g/, que são classificados quanto ao ponto de articulação como bilabiais ([p] e [b]), alveolares ([t] e [d]) e velares ([k] e [g]).</a:t>
            </a:r>
            <a:endParaRPr sz="2200" b="0" dirty="0">
              <a:solidFill>
                <a:srgbClr val="D8D8D8"/>
              </a:solidFill>
            </a:endParaRPr>
          </a:p>
          <a:p>
            <a:pPr marL="457200" lvl="0" indent="0" algn="ctr" rtl="0">
              <a:lnSpc>
                <a:spcPct val="115000"/>
              </a:lnSpc>
              <a:spcBef>
                <a:spcPts val="500"/>
              </a:spcBef>
              <a:spcAft>
                <a:spcPts val="0"/>
              </a:spcAft>
              <a:buNone/>
            </a:pPr>
            <a:endParaRPr sz="2200" b="0" dirty="0">
              <a:solidFill>
                <a:srgbClr val="D8D8D8"/>
              </a:solidFill>
              <a:latin typeface="Arial"/>
              <a:ea typeface="Arial"/>
              <a:cs typeface="Arial"/>
              <a:sym typeface="Arial"/>
            </a:endParaRPr>
          </a:p>
          <a:p>
            <a:pPr marL="457200" lvl="0" indent="0" algn="ctr" rtl="0">
              <a:lnSpc>
                <a:spcPct val="115000"/>
              </a:lnSpc>
              <a:spcBef>
                <a:spcPts val="500"/>
              </a:spcBef>
              <a:spcAft>
                <a:spcPts val="0"/>
              </a:spcAft>
              <a:buNone/>
            </a:pPr>
            <a:r>
              <a:rPr lang="pt-BR" sz="1600" b="0" dirty="0">
                <a:solidFill>
                  <a:srgbClr val="D8D8D8"/>
                </a:solidFill>
              </a:rPr>
              <a:t>Silva, 2001</a:t>
            </a:r>
            <a:endParaRPr dirty="0">
              <a:solidFill>
                <a:srgbClr val="A5A5A5"/>
              </a:solidFill>
            </a:endParaRPr>
          </a:p>
        </p:txBody>
      </p:sp>
      <p:pic>
        <p:nvPicPr>
          <p:cNvPr id="2757" name="Google Shape;2757;gd918c78aaa_0_76"/>
          <p:cNvPicPr preferRelativeResize="0"/>
          <p:nvPr/>
        </p:nvPicPr>
        <p:blipFill rotWithShape="1">
          <a:blip r:embed="rId4">
            <a:alphaModFix/>
          </a:blip>
          <a:srcRect/>
          <a:stretch/>
        </p:blipFill>
        <p:spPr>
          <a:xfrm>
            <a:off x="7697338" y="136869"/>
            <a:ext cx="1004247" cy="954948"/>
          </a:xfrm>
          <a:prstGeom prst="rect">
            <a:avLst/>
          </a:prstGeom>
          <a:noFill/>
          <a:ln>
            <a:noFill/>
          </a:ln>
        </p:spPr>
      </p:pic>
      <p:sp>
        <p:nvSpPr>
          <p:cNvPr id="2758" name="Google Shape;2758;gd918c78aaa_0_76"/>
          <p:cNvSpPr txBox="1">
            <a:spLocks noGrp="1"/>
          </p:cNvSpPr>
          <p:nvPr>
            <p:ph type="ctrTitle"/>
          </p:nvPr>
        </p:nvSpPr>
        <p:spPr>
          <a:xfrm>
            <a:off x="427525" y="59725"/>
            <a:ext cx="48492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PLOSIVAS  </a:t>
            </a:r>
            <a:endParaRPr b="0">
              <a:solidFill>
                <a:srgbClr val="D8D8D8"/>
              </a:solidFill>
              <a:latin typeface="Arial Black"/>
              <a:ea typeface="Arial Black"/>
              <a:cs typeface="Arial Black"/>
              <a:sym typeface="Arial Black"/>
            </a:endParaRPr>
          </a:p>
        </p:txBody>
      </p:sp>
      <p:pic>
        <p:nvPicPr>
          <p:cNvPr id="2759" name="Google Shape;2759;gd918c78aaa_0_76"/>
          <p:cNvPicPr preferRelativeResize="0"/>
          <p:nvPr/>
        </p:nvPicPr>
        <p:blipFill>
          <a:blip r:embed="rId5">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pic>
        <p:nvPicPr>
          <p:cNvPr id="2765" name="Google Shape;2765;gd65138e61b_0_21"/>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766" name="Google Shape;2766;gd65138e61b_0_21"/>
          <p:cNvSpPr txBox="1">
            <a:spLocks noGrp="1"/>
          </p:cNvSpPr>
          <p:nvPr>
            <p:ph type="ctrTitle"/>
          </p:nvPr>
        </p:nvSpPr>
        <p:spPr>
          <a:xfrm>
            <a:off x="354450" y="817650"/>
            <a:ext cx="8184600" cy="3122700"/>
          </a:xfrm>
          <a:prstGeom prst="rect">
            <a:avLst/>
          </a:prstGeom>
        </p:spPr>
        <p:txBody>
          <a:bodyPr spcFirstLastPara="1" wrap="square" lIns="91425" tIns="45700" rIns="91425" bIns="45700" anchor="ctr" anchorCtr="0">
            <a:noAutofit/>
          </a:bodyPr>
          <a:lstStyle/>
          <a:p>
            <a:pPr marL="457200" lvl="0" indent="-368300" algn="l" rtl="0">
              <a:lnSpc>
                <a:spcPct val="115000"/>
              </a:lnSpc>
              <a:spcBef>
                <a:spcPts val="500"/>
              </a:spcBef>
              <a:spcAft>
                <a:spcPts val="0"/>
              </a:spcAft>
              <a:buClr>
                <a:srgbClr val="FFC000"/>
              </a:buClr>
              <a:buSzPts val="2200"/>
              <a:buChar char="➢"/>
            </a:pPr>
            <a:r>
              <a:rPr lang="pt-BR" sz="2200" b="0" dirty="0">
                <a:solidFill>
                  <a:srgbClr val="D8D8D8"/>
                </a:solidFill>
              </a:rPr>
              <a:t>Do ponto de vista articulatório, a produção das plosivas é identificada por duas fases distintas: a fase de oclusão e a fase de soltura. </a:t>
            </a:r>
            <a:r>
              <a:rPr lang="pt-BR" sz="1600" b="0" dirty="0" err="1">
                <a:solidFill>
                  <a:srgbClr val="D8D8D8"/>
                </a:solidFill>
              </a:rPr>
              <a:t>Istre</a:t>
            </a:r>
            <a:r>
              <a:rPr lang="pt-BR" sz="1600" b="0" dirty="0">
                <a:solidFill>
                  <a:srgbClr val="D8D8D8"/>
                </a:solidFill>
              </a:rPr>
              <a:t>, 1983</a:t>
            </a:r>
            <a:r>
              <a:rPr lang="pt-BR" sz="2200" b="0" dirty="0"/>
              <a:t> </a:t>
            </a:r>
            <a:endParaRPr sz="2200" b="0" dirty="0"/>
          </a:p>
          <a:p>
            <a:pPr marL="0" lvl="0" indent="0" algn="l" rtl="0">
              <a:lnSpc>
                <a:spcPct val="115000"/>
              </a:lnSpc>
              <a:spcBef>
                <a:spcPts val="500"/>
              </a:spcBef>
              <a:spcAft>
                <a:spcPts val="0"/>
              </a:spcAft>
              <a:buNone/>
            </a:pPr>
            <a:endParaRPr sz="2200" b="0" dirty="0"/>
          </a:p>
          <a:p>
            <a:pPr marL="0" lvl="0" indent="0" algn="l" rtl="0">
              <a:spcBef>
                <a:spcPts val="0"/>
              </a:spcBef>
              <a:spcAft>
                <a:spcPts val="0"/>
              </a:spcAft>
              <a:buNone/>
            </a:pPr>
            <a:endParaRPr dirty="0"/>
          </a:p>
        </p:txBody>
      </p:sp>
      <p:sp>
        <p:nvSpPr>
          <p:cNvPr id="2767" name="Google Shape;2767;gd65138e61b_0_21"/>
          <p:cNvSpPr txBox="1"/>
          <p:nvPr/>
        </p:nvSpPr>
        <p:spPr>
          <a:xfrm>
            <a:off x="2152650" y="2434975"/>
            <a:ext cx="4118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600">
                <a:solidFill>
                  <a:srgbClr val="D8D8D8"/>
                </a:solidFill>
                <a:latin typeface="Arial Narrow"/>
                <a:ea typeface="Arial Narrow"/>
                <a:cs typeface="Arial Narrow"/>
                <a:sym typeface="Arial Narrow"/>
              </a:rPr>
              <a:t>FASE DE OCLUSÃO = SILÊNCIO DA PLOSIVA</a:t>
            </a:r>
            <a:endParaRPr sz="1600">
              <a:solidFill>
                <a:srgbClr val="D8D8D8"/>
              </a:solidFill>
              <a:latin typeface="Arial Narrow"/>
              <a:ea typeface="Arial Narrow"/>
              <a:cs typeface="Arial Narrow"/>
              <a:sym typeface="Arial Narrow"/>
            </a:endParaRPr>
          </a:p>
        </p:txBody>
      </p:sp>
      <p:pic>
        <p:nvPicPr>
          <p:cNvPr id="2768" name="Google Shape;2768;gd65138e61b_0_21"/>
          <p:cNvPicPr preferRelativeResize="0"/>
          <p:nvPr/>
        </p:nvPicPr>
        <p:blipFill>
          <a:blip r:embed="rId4">
            <a:alphaModFix/>
          </a:blip>
          <a:stretch>
            <a:fillRect/>
          </a:stretch>
        </p:blipFill>
        <p:spPr>
          <a:xfrm>
            <a:off x="2809005" y="3030475"/>
            <a:ext cx="3128796" cy="3122701"/>
          </a:xfrm>
          <a:prstGeom prst="rect">
            <a:avLst/>
          </a:prstGeom>
          <a:noFill/>
          <a:ln>
            <a:noFill/>
          </a:ln>
        </p:spPr>
      </p:pic>
      <p:cxnSp>
        <p:nvCxnSpPr>
          <p:cNvPr id="2769" name="Google Shape;2769;gd65138e61b_0_21"/>
          <p:cNvCxnSpPr/>
          <p:nvPr/>
        </p:nvCxnSpPr>
        <p:spPr>
          <a:xfrm>
            <a:off x="3960700" y="2911000"/>
            <a:ext cx="0" cy="138600"/>
          </a:xfrm>
          <a:prstGeom prst="straightConnector1">
            <a:avLst/>
          </a:prstGeom>
          <a:noFill/>
          <a:ln w="9525" cap="flat" cmpd="sng">
            <a:solidFill>
              <a:schemeClr val="dk1"/>
            </a:solidFill>
            <a:prstDash val="solid"/>
            <a:round/>
            <a:headEnd type="none" w="med" len="med"/>
            <a:tailEnd type="none" w="med" len="med"/>
          </a:ln>
        </p:spPr>
      </p:cxnSp>
      <p:cxnSp>
        <p:nvCxnSpPr>
          <p:cNvPr id="2770" name="Google Shape;2770;gd65138e61b_0_21"/>
          <p:cNvCxnSpPr/>
          <p:nvPr/>
        </p:nvCxnSpPr>
        <p:spPr>
          <a:xfrm>
            <a:off x="4698750" y="2911000"/>
            <a:ext cx="0" cy="138600"/>
          </a:xfrm>
          <a:prstGeom prst="straightConnector1">
            <a:avLst/>
          </a:prstGeom>
          <a:noFill/>
          <a:ln w="9525" cap="flat" cmpd="sng">
            <a:solidFill>
              <a:schemeClr val="dk1"/>
            </a:solidFill>
            <a:prstDash val="solid"/>
            <a:round/>
            <a:headEnd type="none" w="med" len="med"/>
            <a:tailEnd type="none" w="med" len="med"/>
          </a:ln>
        </p:spPr>
      </p:cxnSp>
      <p:cxnSp>
        <p:nvCxnSpPr>
          <p:cNvPr id="2771" name="Google Shape;2771;gd65138e61b_0_21"/>
          <p:cNvCxnSpPr/>
          <p:nvPr/>
        </p:nvCxnSpPr>
        <p:spPr>
          <a:xfrm>
            <a:off x="3955225" y="2980300"/>
            <a:ext cx="739800" cy="0"/>
          </a:xfrm>
          <a:prstGeom prst="straightConnector1">
            <a:avLst/>
          </a:prstGeom>
          <a:noFill/>
          <a:ln w="38100" cap="flat" cmpd="sng">
            <a:solidFill>
              <a:srgbClr val="FFCC00"/>
            </a:solidFill>
            <a:prstDash val="solid"/>
            <a:round/>
            <a:headEnd type="none" w="med" len="med"/>
            <a:tailEnd type="none" w="med" len="med"/>
          </a:ln>
        </p:spPr>
      </p:cxnSp>
      <p:sp>
        <p:nvSpPr>
          <p:cNvPr id="2772" name="Google Shape;2772;gd65138e61b_0_21"/>
          <p:cNvSpPr txBox="1"/>
          <p:nvPr/>
        </p:nvSpPr>
        <p:spPr>
          <a:xfrm>
            <a:off x="6121350" y="2527900"/>
            <a:ext cx="2417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600">
                <a:solidFill>
                  <a:srgbClr val="D8D8D8"/>
                </a:solidFill>
                <a:latin typeface="Arial Narrow"/>
                <a:ea typeface="Arial Narrow"/>
                <a:cs typeface="Arial Narrow"/>
                <a:sym typeface="Arial Narrow"/>
              </a:rPr>
              <a:t>FASE DE SOLTURA DA OCLUSÃO </a:t>
            </a:r>
            <a:endParaRPr sz="1600">
              <a:solidFill>
                <a:srgbClr val="D8D8D8"/>
              </a:solidFill>
              <a:latin typeface="Arial Narrow"/>
              <a:ea typeface="Arial Narrow"/>
              <a:cs typeface="Arial Narrow"/>
              <a:sym typeface="Arial Narrow"/>
            </a:endParaRPr>
          </a:p>
        </p:txBody>
      </p:sp>
      <p:cxnSp>
        <p:nvCxnSpPr>
          <p:cNvPr id="2773" name="Google Shape;2773;gd65138e61b_0_21"/>
          <p:cNvCxnSpPr/>
          <p:nvPr/>
        </p:nvCxnSpPr>
        <p:spPr>
          <a:xfrm flipH="1">
            <a:off x="4823775" y="3129625"/>
            <a:ext cx="2475600" cy="488700"/>
          </a:xfrm>
          <a:prstGeom prst="straightConnector1">
            <a:avLst/>
          </a:prstGeom>
          <a:noFill/>
          <a:ln w="38100" cap="flat" cmpd="sng">
            <a:solidFill>
              <a:srgbClr val="FFCC00"/>
            </a:solidFill>
            <a:prstDash val="solid"/>
            <a:round/>
            <a:headEnd type="none" w="med" len="med"/>
            <a:tailEnd type="triangle" w="med" len="med"/>
          </a:ln>
        </p:spPr>
      </p:cxnSp>
      <p:pic>
        <p:nvPicPr>
          <p:cNvPr id="2774" name="Google Shape;2774;gd65138e61b_0_21"/>
          <p:cNvPicPr preferRelativeResize="0"/>
          <p:nvPr/>
        </p:nvPicPr>
        <p:blipFill rotWithShape="1">
          <a:blip r:embed="rId5">
            <a:alphaModFix/>
          </a:blip>
          <a:srcRect/>
          <a:stretch/>
        </p:blipFill>
        <p:spPr>
          <a:xfrm>
            <a:off x="7697338" y="136869"/>
            <a:ext cx="1004247" cy="954948"/>
          </a:xfrm>
          <a:prstGeom prst="rect">
            <a:avLst/>
          </a:prstGeom>
          <a:noFill/>
          <a:ln>
            <a:noFill/>
          </a:ln>
        </p:spPr>
      </p:pic>
      <p:sp>
        <p:nvSpPr>
          <p:cNvPr id="2775" name="Google Shape;2775;gd65138e61b_0_21"/>
          <p:cNvSpPr txBox="1">
            <a:spLocks noGrp="1"/>
          </p:cNvSpPr>
          <p:nvPr>
            <p:ph type="ctrTitle"/>
          </p:nvPr>
        </p:nvSpPr>
        <p:spPr>
          <a:xfrm>
            <a:off x="427525" y="59725"/>
            <a:ext cx="46779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PLOSIVAS  </a:t>
            </a:r>
            <a:endParaRPr b="0">
              <a:solidFill>
                <a:srgbClr val="D8D8D8"/>
              </a:solidFill>
              <a:latin typeface="Arial Black"/>
              <a:ea typeface="Arial Black"/>
              <a:cs typeface="Arial Black"/>
              <a:sym typeface="Arial Black"/>
            </a:endParaRPr>
          </a:p>
        </p:txBody>
      </p:sp>
      <p:cxnSp>
        <p:nvCxnSpPr>
          <p:cNvPr id="2776" name="Google Shape;2776;gd65138e61b_0_21"/>
          <p:cNvCxnSpPr/>
          <p:nvPr/>
        </p:nvCxnSpPr>
        <p:spPr>
          <a:xfrm>
            <a:off x="-4286250" y="2781300"/>
            <a:ext cx="1828800" cy="1828800"/>
          </a:xfrm>
          <a:prstGeom prst="straightConnector1">
            <a:avLst/>
          </a:prstGeom>
          <a:noFill/>
          <a:ln w="9525" cap="flat" cmpd="sng">
            <a:solidFill>
              <a:schemeClr val="dk2"/>
            </a:solidFill>
            <a:prstDash val="solid"/>
            <a:round/>
            <a:headEnd type="none" w="med" len="med"/>
            <a:tailEnd type="none" w="med" len="med"/>
          </a:ln>
        </p:spPr>
      </p:cxnSp>
      <p:pic>
        <p:nvPicPr>
          <p:cNvPr id="2777" name="Google Shape;2777;gd65138e61b_0_21"/>
          <p:cNvPicPr preferRelativeResize="0"/>
          <p:nvPr/>
        </p:nvPicPr>
        <p:blipFill>
          <a:blip r:embed="rId6">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782"/>
        <p:cNvGrpSpPr/>
        <p:nvPr/>
      </p:nvGrpSpPr>
      <p:grpSpPr>
        <a:xfrm>
          <a:off x="0" y="0"/>
          <a:ext cx="0" cy="0"/>
          <a:chOff x="0" y="0"/>
          <a:chExt cx="0" cy="0"/>
        </a:xfrm>
      </p:grpSpPr>
      <p:pic>
        <p:nvPicPr>
          <p:cNvPr id="2783" name="Google Shape;2783;gd65138e61b_0_31"/>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784" name="Google Shape;2784;gd65138e61b_0_31"/>
          <p:cNvSpPr txBox="1">
            <a:spLocks noGrp="1"/>
          </p:cNvSpPr>
          <p:nvPr>
            <p:ph type="ctrTitle"/>
          </p:nvPr>
        </p:nvSpPr>
        <p:spPr>
          <a:xfrm>
            <a:off x="479700" y="1493175"/>
            <a:ext cx="8184600" cy="3122700"/>
          </a:xfrm>
          <a:prstGeom prst="rect">
            <a:avLst/>
          </a:prstGeom>
        </p:spPr>
        <p:txBody>
          <a:bodyPr spcFirstLastPara="1" wrap="square" lIns="91425" tIns="45700" rIns="91425" bIns="45700" anchor="ctr" anchorCtr="0">
            <a:noAutofit/>
          </a:bodyPr>
          <a:lstStyle/>
          <a:p>
            <a:pPr marL="457200" lvl="0" indent="-368300" algn="just" rtl="0">
              <a:lnSpc>
                <a:spcPct val="115000"/>
              </a:lnSpc>
              <a:spcBef>
                <a:spcPts val="500"/>
              </a:spcBef>
              <a:spcAft>
                <a:spcPts val="0"/>
              </a:spcAft>
              <a:buClr>
                <a:srgbClr val="FFC000"/>
              </a:buClr>
              <a:buSzPts val="2200"/>
              <a:buChar char="➢"/>
            </a:pPr>
            <a:r>
              <a:rPr lang="pt-BR" sz="2200" b="0">
                <a:solidFill>
                  <a:srgbClr val="D8D8D8"/>
                </a:solidFill>
              </a:rPr>
              <a:t>A fase de oclusão corresponde ao intervalo em que os articuladores interrompem completamente a passagem de ar. Esta fase é caracterizada somente pelo período de silêncio, no caso das plosivas não vozeadas, ou pelo período de silêncio associado à sonorização, no caso das plosivas vozeadas. </a:t>
            </a:r>
            <a:endParaRPr sz="2200" b="0">
              <a:solidFill>
                <a:srgbClr val="D8D8D8"/>
              </a:solidFill>
            </a:endParaRPr>
          </a:p>
          <a:p>
            <a:pPr marL="0" lvl="0" indent="0" algn="l" rtl="0">
              <a:lnSpc>
                <a:spcPct val="115000"/>
              </a:lnSpc>
              <a:spcBef>
                <a:spcPts val="500"/>
              </a:spcBef>
              <a:spcAft>
                <a:spcPts val="0"/>
              </a:spcAft>
              <a:buNone/>
            </a:pPr>
            <a:endParaRPr sz="2200" b="0"/>
          </a:p>
          <a:p>
            <a:pPr marL="0" lvl="0" indent="0" algn="l" rtl="0">
              <a:lnSpc>
                <a:spcPct val="115000"/>
              </a:lnSpc>
              <a:spcBef>
                <a:spcPts val="500"/>
              </a:spcBef>
              <a:spcAft>
                <a:spcPts val="0"/>
              </a:spcAft>
              <a:buNone/>
            </a:pPr>
            <a:endParaRPr sz="2200" b="0"/>
          </a:p>
          <a:p>
            <a:pPr marL="0" lvl="0" indent="0" algn="l" rtl="0">
              <a:spcBef>
                <a:spcPts val="0"/>
              </a:spcBef>
              <a:spcAft>
                <a:spcPts val="0"/>
              </a:spcAft>
              <a:buNone/>
            </a:pPr>
            <a:endParaRPr/>
          </a:p>
        </p:txBody>
      </p:sp>
      <p:pic>
        <p:nvPicPr>
          <p:cNvPr id="2785" name="Google Shape;2785;gd65138e61b_0_31"/>
          <p:cNvPicPr preferRelativeResize="0"/>
          <p:nvPr/>
        </p:nvPicPr>
        <p:blipFill>
          <a:blip r:embed="rId4">
            <a:alphaModFix/>
          </a:blip>
          <a:stretch>
            <a:fillRect/>
          </a:stretch>
        </p:blipFill>
        <p:spPr>
          <a:xfrm>
            <a:off x="802250" y="3685850"/>
            <a:ext cx="3120775" cy="2427275"/>
          </a:xfrm>
          <a:prstGeom prst="rect">
            <a:avLst/>
          </a:prstGeom>
          <a:noFill/>
          <a:ln>
            <a:noFill/>
          </a:ln>
        </p:spPr>
      </p:pic>
      <p:pic>
        <p:nvPicPr>
          <p:cNvPr id="2786" name="Google Shape;2786;gd65138e61b_0_31"/>
          <p:cNvPicPr preferRelativeResize="0"/>
          <p:nvPr/>
        </p:nvPicPr>
        <p:blipFill>
          <a:blip r:embed="rId5">
            <a:alphaModFix/>
          </a:blip>
          <a:stretch>
            <a:fillRect/>
          </a:stretch>
        </p:blipFill>
        <p:spPr>
          <a:xfrm>
            <a:off x="5168975" y="3762050"/>
            <a:ext cx="3384475" cy="2707575"/>
          </a:xfrm>
          <a:prstGeom prst="rect">
            <a:avLst/>
          </a:prstGeom>
          <a:noFill/>
          <a:ln>
            <a:noFill/>
          </a:ln>
        </p:spPr>
      </p:pic>
      <p:cxnSp>
        <p:nvCxnSpPr>
          <p:cNvPr id="2787" name="Google Shape;2787;gd65138e61b_0_31"/>
          <p:cNvCxnSpPr>
            <a:stCxn id="2788" idx="2"/>
          </p:cNvCxnSpPr>
          <p:nvPr/>
        </p:nvCxnSpPr>
        <p:spPr>
          <a:xfrm flipH="1">
            <a:off x="2569825" y="3574526"/>
            <a:ext cx="2283000" cy="417000"/>
          </a:xfrm>
          <a:prstGeom prst="straightConnector1">
            <a:avLst/>
          </a:prstGeom>
          <a:noFill/>
          <a:ln w="38100" cap="flat" cmpd="sng">
            <a:solidFill>
              <a:srgbClr val="FFCC00"/>
            </a:solidFill>
            <a:prstDash val="solid"/>
            <a:round/>
            <a:headEnd type="none" w="med" len="med"/>
            <a:tailEnd type="none" w="med" len="med"/>
          </a:ln>
        </p:spPr>
      </p:cxnSp>
      <p:cxnSp>
        <p:nvCxnSpPr>
          <p:cNvPr id="2789" name="Google Shape;2789;gd65138e61b_0_31"/>
          <p:cNvCxnSpPr>
            <a:stCxn id="2788" idx="2"/>
          </p:cNvCxnSpPr>
          <p:nvPr/>
        </p:nvCxnSpPr>
        <p:spPr>
          <a:xfrm>
            <a:off x="4852825" y="3574526"/>
            <a:ext cx="2109300" cy="525000"/>
          </a:xfrm>
          <a:prstGeom prst="straightConnector1">
            <a:avLst/>
          </a:prstGeom>
          <a:noFill/>
          <a:ln w="38100" cap="flat" cmpd="sng">
            <a:solidFill>
              <a:srgbClr val="FFCC00"/>
            </a:solidFill>
            <a:prstDash val="solid"/>
            <a:round/>
            <a:headEnd type="none" w="med" len="med"/>
            <a:tailEnd type="none" w="med" len="med"/>
          </a:ln>
        </p:spPr>
      </p:cxnSp>
      <p:pic>
        <p:nvPicPr>
          <p:cNvPr id="2790" name="Google Shape;2790;gd65138e61b_0_31"/>
          <p:cNvPicPr preferRelativeResize="0"/>
          <p:nvPr/>
        </p:nvPicPr>
        <p:blipFill>
          <a:blip r:embed="rId6">
            <a:alphaModFix/>
          </a:blip>
          <a:stretch>
            <a:fillRect/>
          </a:stretch>
        </p:blipFill>
        <p:spPr>
          <a:xfrm>
            <a:off x="6641375" y="5433300"/>
            <a:ext cx="561975" cy="400050"/>
          </a:xfrm>
          <a:prstGeom prst="rect">
            <a:avLst/>
          </a:prstGeom>
          <a:noFill/>
          <a:ln>
            <a:noFill/>
          </a:ln>
        </p:spPr>
      </p:pic>
      <p:cxnSp>
        <p:nvCxnSpPr>
          <p:cNvPr id="2791" name="Google Shape;2791;gd65138e61b_0_31"/>
          <p:cNvCxnSpPr/>
          <p:nvPr/>
        </p:nvCxnSpPr>
        <p:spPr>
          <a:xfrm rot="10800000" flipH="1">
            <a:off x="5467350" y="5758650"/>
            <a:ext cx="1494900" cy="204000"/>
          </a:xfrm>
          <a:prstGeom prst="straightConnector1">
            <a:avLst/>
          </a:prstGeom>
          <a:noFill/>
          <a:ln w="28575" cap="flat" cmpd="sng">
            <a:solidFill>
              <a:srgbClr val="FFCC00"/>
            </a:solidFill>
            <a:prstDash val="solid"/>
            <a:round/>
            <a:headEnd type="none" w="med" len="med"/>
            <a:tailEnd type="none" w="med" len="med"/>
          </a:ln>
        </p:spPr>
      </p:cxnSp>
      <p:sp>
        <p:nvSpPr>
          <p:cNvPr id="2792" name="Google Shape;2792;gd65138e61b_0_31"/>
          <p:cNvSpPr txBox="1"/>
          <p:nvPr/>
        </p:nvSpPr>
        <p:spPr>
          <a:xfrm>
            <a:off x="3208950" y="3174725"/>
            <a:ext cx="45462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700">
                <a:solidFill>
                  <a:srgbClr val="D8D8D8"/>
                </a:solidFill>
                <a:latin typeface="Arial Narrow"/>
                <a:ea typeface="Arial Narrow"/>
                <a:cs typeface="Arial Narrow"/>
                <a:sym typeface="Arial Narrow"/>
              </a:rPr>
              <a:t>FASE DE OCLUSÃO = PERÍODO DE SILÊNCIO</a:t>
            </a:r>
            <a:endParaRPr sz="1700">
              <a:solidFill>
                <a:srgbClr val="D8D8D8"/>
              </a:solidFill>
              <a:latin typeface="Arial Narrow"/>
              <a:ea typeface="Arial Narrow"/>
              <a:cs typeface="Arial Narrow"/>
              <a:sym typeface="Arial Narrow"/>
            </a:endParaRPr>
          </a:p>
        </p:txBody>
      </p:sp>
      <p:sp>
        <p:nvSpPr>
          <p:cNvPr id="2793" name="Google Shape;2793;gd65138e61b_0_31"/>
          <p:cNvSpPr txBox="1"/>
          <p:nvPr/>
        </p:nvSpPr>
        <p:spPr>
          <a:xfrm>
            <a:off x="3923029" y="5667150"/>
            <a:ext cx="19662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600">
                <a:solidFill>
                  <a:srgbClr val="D8D8D8"/>
                </a:solidFill>
                <a:latin typeface="Arial Narrow"/>
                <a:ea typeface="Arial Narrow"/>
                <a:cs typeface="Arial Narrow"/>
                <a:sym typeface="Arial Narrow"/>
              </a:rPr>
              <a:t>BARRA DE</a:t>
            </a:r>
            <a:endParaRPr sz="1600">
              <a:solidFill>
                <a:srgbClr val="D8D8D8"/>
              </a:solidFill>
              <a:latin typeface="Arial Narrow"/>
              <a:ea typeface="Arial Narrow"/>
              <a:cs typeface="Arial Narrow"/>
              <a:sym typeface="Arial Narrow"/>
            </a:endParaRPr>
          </a:p>
          <a:p>
            <a:pPr marL="0" lvl="0" indent="0" algn="ctr" rtl="0">
              <a:spcBef>
                <a:spcPts val="0"/>
              </a:spcBef>
              <a:spcAft>
                <a:spcPts val="0"/>
              </a:spcAft>
              <a:buNone/>
            </a:pPr>
            <a:r>
              <a:rPr lang="pt-BR" sz="1600">
                <a:solidFill>
                  <a:srgbClr val="D8D8D8"/>
                </a:solidFill>
                <a:latin typeface="Arial Narrow"/>
                <a:ea typeface="Arial Narrow"/>
                <a:cs typeface="Arial Narrow"/>
                <a:sym typeface="Arial Narrow"/>
              </a:rPr>
              <a:t> VOZEAMENTO = SONORIZAÇÃO</a:t>
            </a:r>
            <a:endParaRPr sz="1600">
              <a:solidFill>
                <a:srgbClr val="D8D8D8"/>
              </a:solidFill>
              <a:latin typeface="Arial Narrow"/>
              <a:ea typeface="Arial Narrow"/>
              <a:cs typeface="Arial Narrow"/>
              <a:sym typeface="Arial Narrow"/>
            </a:endParaRPr>
          </a:p>
        </p:txBody>
      </p:sp>
      <p:pic>
        <p:nvPicPr>
          <p:cNvPr id="2794" name="Google Shape;2794;gd65138e61b_0_31"/>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795" name="Google Shape;2795;gd65138e61b_0_31"/>
          <p:cNvSpPr txBox="1">
            <a:spLocks noGrp="1"/>
          </p:cNvSpPr>
          <p:nvPr>
            <p:ph type="ctrTitle"/>
          </p:nvPr>
        </p:nvSpPr>
        <p:spPr>
          <a:xfrm>
            <a:off x="427525" y="59725"/>
            <a:ext cx="48303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PLOSIVAS  </a:t>
            </a:r>
            <a:endParaRPr b="0">
              <a:solidFill>
                <a:srgbClr val="D8D8D8"/>
              </a:solidFill>
              <a:latin typeface="Arial Black"/>
              <a:ea typeface="Arial Black"/>
              <a:cs typeface="Arial Black"/>
              <a:sym typeface="Arial Black"/>
            </a:endParaRPr>
          </a:p>
        </p:txBody>
      </p:sp>
      <p:sp>
        <p:nvSpPr>
          <p:cNvPr id="2796" name="Google Shape;2796;gd65138e61b_0_31"/>
          <p:cNvSpPr txBox="1"/>
          <p:nvPr/>
        </p:nvSpPr>
        <p:spPr>
          <a:xfrm>
            <a:off x="1352550" y="5852550"/>
            <a:ext cx="2283000" cy="400200"/>
          </a:xfrm>
          <a:prstGeom prst="rect">
            <a:avLst/>
          </a:prstGeom>
          <a:solidFill>
            <a:srgbClr val="9FC5E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latin typeface="Arial Narrow"/>
                <a:ea typeface="Arial Narrow"/>
                <a:cs typeface="Arial Narrow"/>
                <a:sym typeface="Arial Narrow"/>
              </a:rPr>
              <a:t>a		t		a</a:t>
            </a:r>
            <a:endParaRPr>
              <a:latin typeface="Arial Narrow"/>
              <a:ea typeface="Arial Narrow"/>
              <a:cs typeface="Arial Narrow"/>
              <a:sym typeface="Arial Narrow"/>
            </a:endParaRPr>
          </a:p>
        </p:txBody>
      </p:sp>
      <p:sp>
        <p:nvSpPr>
          <p:cNvPr id="2797" name="Google Shape;2797;gd65138e61b_0_31"/>
          <p:cNvSpPr txBox="1"/>
          <p:nvPr/>
        </p:nvSpPr>
        <p:spPr>
          <a:xfrm>
            <a:off x="5772150" y="5928750"/>
            <a:ext cx="2283000" cy="400200"/>
          </a:xfrm>
          <a:prstGeom prst="rect">
            <a:avLst/>
          </a:prstGeom>
          <a:solidFill>
            <a:srgbClr val="9FC5E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latin typeface="Arial Narrow"/>
                <a:ea typeface="Arial Narrow"/>
                <a:cs typeface="Arial Narrow"/>
                <a:sym typeface="Arial Narrow"/>
              </a:rPr>
              <a:t>a		b		a</a:t>
            </a:r>
            <a:endParaRPr>
              <a:latin typeface="Arial Narrow"/>
              <a:ea typeface="Arial Narrow"/>
              <a:cs typeface="Arial Narrow"/>
              <a:sym typeface="Arial Narrow"/>
            </a:endParaRPr>
          </a:p>
        </p:txBody>
      </p:sp>
      <p:pic>
        <p:nvPicPr>
          <p:cNvPr id="2798" name="Google Shape;2798;gd65138e61b_0_31"/>
          <p:cNvPicPr preferRelativeResize="0"/>
          <p:nvPr/>
        </p:nvPicPr>
        <p:blipFill>
          <a:blip r:embed="rId8">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803"/>
        <p:cNvGrpSpPr/>
        <p:nvPr/>
      </p:nvGrpSpPr>
      <p:grpSpPr>
        <a:xfrm>
          <a:off x="0" y="0"/>
          <a:ext cx="0" cy="0"/>
          <a:chOff x="0" y="0"/>
          <a:chExt cx="0" cy="0"/>
        </a:xfrm>
      </p:grpSpPr>
      <p:pic>
        <p:nvPicPr>
          <p:cNvPr id="2804" name="Google Shape;2804;gd65138e61b_0_52"/>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805" name="Google Shape;2805;gd65138e61b_0_52"/>
          <p:cNvSpPr txBox="1">
            <a:spLocks noGrp="1"/>
          </p:cNvSpPr>
          <p:nvPr>
            <p:ph type="ctrTitle"/>
          </p:nvPr>
        </p:nvSpPr>
        <p:spPr>
          <a:xfrm>
            <a:off x="479700" y="1493175"/>
            <a:ext cx="8184600" cy="3122700"/>
          </a:xfrm>
          <a:prstGeom prst="rect">
            <a:avLst/>
          </a:prstGeom>
        </p:spPr>
        <p:txBody>
          <a:bodyPr spcFirstLastPara="1" wrap="square" lIns="91425" tIns="45700" rIns="91425" bIns="45700" anchor="ctr" anchorCtr="0">
            <a:noAutofit/>
          </a:bodyPr>
          <a:lstStyle/>
          <a:p>
            <a:pPr marL="457200" lvl="0" indent="-374650" algn="just" rtl="0">
              <a:lnSpc>
                <a:spcPct val="115000"/>
              </a:lnSpc>
              <a:spcBef>
                <a:spcPts val="500"/>
              </a:spcBef>
              <a:spcAft>
                <a:spcPts val="0"/>
              </a:spcAft>
              <a:buClr>
                <a:srgbClr val="FFC000"/>
              </a:buClr>
              <a:buSzPts val="2300"/>
              <a:buChar char="➢"/>
            </a:pPr>
            <a:r>
              <a:rPr lang="pt-BR" sz="2300" b="0">
                <a:solidFill>
                  <a:srgbClr val="D8D8D8"/>
                </a:solidFill>
              </a:rPr>
              <a:t>A fase de soltura, que corresponde a liberação da corrente de ar previamente bloqueada em algum ponto do trato vocal, é caracterizada pela espícula de plosão ou </a:t>
            </a:r>
            <a:r>
              <a:rPr lang="pt-BR" sz="2300" b="0" i="1">
                <a:solidFill>
                  <a:srgbClr val="D8D8D8"/>
                </a:solidFill>
              </a:rPr>
              <a:t>burst</a:t>
            </a:r>
            <a:r>
              <a:rPr lang="pt-BR" sz="2300" b="0">
                <a:solidFill>
                  <a:srgbClr val="D8D8D8"/>
                </a:solidFill>
              </a:rPr>
              <a:t>, seguida da região de transição dos formantes para a vogal seguinte. </a:t>
            </a:r>
            <a:endParaRPr sz="2300" b="0">
              <a:solidFill>
                <a:srgbClr val="D8D8D8"/>
              </a:solidFill>
            </a:endParaRPr>
          </a:p>
          <a:p>
            <a:pPr marL="457200" lvl="0" indent="0" algn="l" rtl="0">
              <a:lnSpc>
                <a:spcPct val="115000"/>
              </a:lnSpc>
              <a:spcBef>
                <a:spcPts val="500"/>
              </a:spcBef>
              <a:spcAft>
                <a:spcPts val="0"/>
              </a:spcAft>
              <a:buNone/>
            </a:pPr>
            <a:endParaRPr sz="2200" b="0"/>
          </a:p>
          <a:p>
            <a:pPr marL="0" lvl="0" indent="0" algn="l" rtl="0">
              <a:lnSpc>
                <a:spcPct val="115000"/>
              </a:lnSpc>
              <a:spcBef>
                <a:spcPts val="500"/>
              </a:spcBef>
              <a:spcAft>
                <a:spcPts val="0"/>
              </a:spcAft>
              <a:buNone/>
            </a:pPr>
            <a:endParaRPr sz="2200" b="0"/>
          </a:p>
          <a:p>
            <a:pPr marL="0" lvl="0" indent="0" algn="l" rtl="0">
              <a:lnSpc>
                <a:spcPct val="115000"/>
              </a:lnSpc>
              <a:spcBef>
                <a:spcPts val="500"/>
              </a:spcBef>
              <a:spcAft>
                <a:spcPts val="0"/>
              </a:spcAft>
              <a:buNone/>
            </a:pPr>
            <a:endParaRPr sz="2200" b="0"/>
          </a:p>
          <a:p>
            <a:pPr marL="0" lvl="0" indent="0" algn="l" rtl="0">
              <a:spcBef>
                <a:spcPts val="0"/>
              </a:spcBef>
              <a:spcAft>
                <a:spcPts val="0"/>
              </a:spcAft>
              <a:buNone/>
            </a:pPr>
            <a:endParaRPr/>
          </a:p>
        </p:txBody>
      </p:sp>
      <p:pic>
        <p:nvPicPr>
          <p:cNvPr id="2806" name="Google Shape;2806;gd65138e61b_0_52"/>
          <p:cNvPicPr preferRelativeResize="0"/>
          <p:nvPr/>
        </p:nvPicPr>
        <p:blipFill>
          <a:blip r:embed="rId4">
            <a:alphaModFix/>
          </a:blip>
          <a:stretch>
            <a:fillRect/>
          </a:stretch>
        </p:blipFill>
        <p:spPr>
          <a:xfrm>
            <a:off x="2449525" y="3407825"/>
            <a:ext cx="3808300" cy="2962000"/>
          </a:xfrm>
          <a:prstGeom prst="rect">
            <a:avLst/>
          </a:prstGeom>
          <a:noFill/>
          <a:ln>
            <a:noFill/>
          </a:ln>
        </p:spPr>
      </p:pic>
      <p:cxnSp>
        <p:nvCxnSpPr>
          <p:cNvPr id="2807" name="Google Shape;2807;gd65138e61b_0_52"/>
          <p:cNvCxnSpPr/>
          <p:nvPr/>
        </p:nvCxnSpPr>
        <p:spPr>
          <a:xfrm>
            <a:off x="4572004" y="3352800"/>
            <a:ext cx="282600" cy="547200"/>
          </a:xfrm>
          <a:prstGeom prst="straightConnector1">
            <a:avLst/>
          </a:prstGeom>
          <a:noFill/>
          <a:ln w="38100" cap="flat" cmpd="sng">
            <a:solidFill>
              <a:srgbClr val="FFCC00"/>
            </a:solidFill>
            <a:prstDash val="solid"/>
            <a:round/>
            <a:headEnd type="none" w="med" len="med"/>
            <a:tailEnd type="triangle" w="med" len="med"/>
          </a:ln>
        </p:spPr>
      </p:cxnSp>
      <p:sp>
        <p:nvSpPr>
          <p:cNvPr id="2808" name="Google Shape;2808;gd65138e61b_0_52"/>
          <p:cNvSpPr txBox="1"/>
          <p:nvPr/>
        </p:nvSpPr>
        <p:spPr>
          <a:xfrm>
            <a:off x="3432425" y="2989775"/>
            <a:ext cx="3575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600">
                <a:solidFill>
                  <a:srgbClr val="D8D8D8"/>
                </a:solidFill>
                <a:latin typeface="Arial Narrow"/>
                <a:ea typeface="Arial Narrow"/>
                <a:cs typeface="Arial Narrow"/>
                <a:sym typeface="Arial Narrow"/>
              </a:rPr>
              <a:t>ESPÍCULA DE PLOSÃO OU BURST</a:t>
            </a:r>
            <a:endParaRPr sz="1600">
              <a:solidFill>
                <a:srgbClr val="D8D8D8"/>
              </a:solidFill>
              <a:latin typeface="Arial Narrow"/>
              <a:ea typeface="Arial Narrow"/>
              <a:cs typeface="Arial Narrow"/>
              <a:sym typeface="Arial Narrow"/>
            </a:endParaRPr>
          </a:p>
        </p:txBody>
      </p:sp>
      <p:pic>
        <p:nvPicPr>
          <p:cNvPr id="2809" name="Google Shape;2809;gd65138e61b_0_52"/>
          <p:cNvPicPr preferRelativeResize="0"/>
          <p:nvPr/>
        </p:nvPicPr>
        <p:blipFill rotWithShape="1">
          <a:blip r:embed="rId5">
            <a:alphaModFix/>
          </a:blip>
          <a:srcRect/>
          <a:stretch/>
        </p:blipFill>
        <p:spPr>
          <a:xfrm>
            <a:off x="7697338" y="136869"/>
            <a:ext cx="1004247" cy="954948"/>
          </a:xfrm>
          <a:prstGeom prst="rect">
            <a:avLst/>
          </a:prstGeom>
          <a:noFill/>
          <a:ln>
            <a:noFill/>
          </a:ln>
        </p:spPr>
      </p:pic>
      <p:sp>
        <p:nvSpPr>
          <p:cNvPr id="2810" name="Google Shape;2810;gd65138e61b_0_52"/>
          <p:cNvSpPr txBox="1">
            <a:spLocks noGrp="1"/>
          </p:cNvSpPr>
          <p:nvPr>
            <p:ph type="ctrTitle"/>
          </p:nvPr>
        </p:nvSpPr>
        <p:spPr>
          <a:xfrm>
            <a:off x="427525" y="59725"/>
            <a:ext cx="50397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PLOSIVAS  </a:t>
            </a:r>
            <a:endParaRPr b="0">
              <a:solidFill>
                <a:srgbClr val="D8D8D8"/>
              </a:solidFill>
              <a:latin typeface="Arial Black"/>
              <a:ea typeface="Arial Black"/>
              <a:cs typeface="Arial Black"/>
              <a:sym typeface="Arial Black"/>
            </a:endParaRPr>
          </a:p>
        </p:txBody>
      </p:sp>
      <p:sp>
        <p:nvSpPr>
          <p:cNvPr id="2811" name="Google Shape;2811;gd65138e61b_0_52"/>
          <p:cNvSpPr txBox="1"/>
          <p:nvPr/>
        </p:nvSpPr>
        <p:spPr>
          <a:xfrm>
            <a:off x="3200400" y="6062100"/>
            <a:ext cx="2819400" cy="400200"/>
          </a:xfrm>
          <a:prstGeom prst="rect">
            <a:avLst/>
          </a:prstGeom>
          <a:solidFill>
            <a:srgbClr val="9FC5E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latin typeface="Arial Narrow"/>
                <a:ea typeface="Arial Narrow"/>
                <a:cs typeface="Arial Narrow"/>
                <a:sym typeface="Arial Narrow"/>
              </a:rPr>
              <a:t>a		     t	                 a</a:t>
            </a:r>
            <a:endParaRPr>
              <a:latin typeface="Arial Narrow"/>
              <a:ea typeface="Arial Narrow"/>
              <a:cs typeface="Arial Narrow"/>
              <a:sym typeface="Arial Narrow"/>
            </a:endParaRPr>
          </a:p>
        </p:txBody>
      </p:sp>
      <p:sp>
        <p:nvSpPr>
          <p:cNvPr id="2812" name="Google Shape;2812;gd65138e61b_0_52"/>
          <p:cNvSpPr txBox="1"/>
          <p:nvPr/>
        </p:nvSpPr>
        <p:spPr>
          <a:xfrm>
            <a:off x="2552700" y="5572125"/>
            <a:ext cx="2743200" cy="32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rial Narrow"/>
              <a:ea typeface="Arial Narrow"/>
              <a:cs typeface="Arial Narrow"/>
              <a:sym typeface="Arial Narrow"/>
            </a:endParaRPr>
          </a:p>
        </p:txBody>
      </p:sp>
      <p:pic>
        <p:nvPicPr>
          <p:cNvPr id="2813" name="Google Shape;2813;gd65138e61b_0_52"/>
          <p:cNvPicPr preferRelativeResize="0"/>
          <p:nvPr/>
        </p:nvPicPr>
        <p:blipFill>
          <a:blip r:embed="rId6">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17"/>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371" name="Google Shape;371;p17"/>
          <p:cNvPicPr preferRelativeResize="0"/>
          <p:nvPr/>
        </p:nvPicPr>
        <p:blipFill rotWithShape="1">
          <a:blip r:embed="rId6">
            <a:alphaModFix/>
          </a:blip>
          <a:srcRect/>
          <a:stretch/>
        </p:blipFill>
        <p:spPr>
          <a:xfrm>
            <a:off x="403374" y="1912949"/>
            <a:ext cx="8351702" cy="4004833"/>
          </a:xfrm>
          <a:prstGeom prst="rect">
            <a:avLst/>
          </a:prstGeom>
          <a:noFill/>
          <a:ln>
            <a:noFill/>
          </a:ln>
        </p:spPr>
      </p:pic>
      <p:sp>
        <p:nvSpPr>
          <p:cNvPr id="372" name="Google Shape;372;p17"/>
          <p:cNvSpPr txBox="1">
            <a:spLocks noGrp="1"/>
          </p:cNvSpPr>
          <p:nvPr>
            <p:ph type="title"/>
          </p:nvPr>
        </p:nvSpPr>
        <p:spPr>
          <a:xfrm>
            <a:off x="244475" y="44450"/>
            <a:ext cx="83517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Grau de escurecimento</a:t>
            </a:r>
            <a:endParaRPr sz="30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 forte</a:t>
            </a:r>
            <a:endParaRPr sz="3000" b="0">
              <a:solidFill>
                <a:srgbClr val="D8D8D8"/>
              </a:solidFill>
              <a:latin typeface="Arial Black"/>
              <a:ea typeface="Arial Black"/>
              <a:cs typeface="Arial Black"/>
              <a:sym typeface="Arial Black"/>
            </a:endParaRPr>
          </a:p>
        </p:txBody>
      </p:sp>
      <p:pic>
        <p:nvPicPr>
          <p:cNvPr id="373" name="Google Shape;373;p17"/>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374" name="Google Shape;374;p17"/>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16A.wav">
            <a:hlinkClick r:id="" action="ppaction://media"/>
            <a:extLst>
              <a:ext uri="{FF2B5EF4-FFF2-40B4-BE49-F238E27FC236}">
                <a16:creationId xmlns:a16="http://schemas.microsoft.com/office/drawing/2014/main" id="{EA7A190D-82CD-4652-8BE1-2AD18AF64E4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80"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818"/>
        <p:cNvGrpSpPr/>
        <p:nvPr/>
      </p:nvGrpSpPr>
      <p:grpSpPr>
        <a:xfrm>
          <a:off x="0" y="0"/>
          <a:ext cx="0" cy="0"/>
          <a:chOff x="0" y="0"/>
          <a:chExt cx="0" cy="0"/>
        </a:xfrm>
      </p:grpSpPr>
      <p:pic>
        <p:nvPicPr>
          <p:cNvPr id="2819" name="Google Shape;2819;gd65138e61b_0_72"/>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820" name="Google Shape;2820;gd65138e61b_0_72"/>
          <p:cNvSpPr txBox="1">
            <a:spLocks noGrp="1"/>
          </p:cNvSpPr>
          <p:nvPr>
            <p:ph type="ctrTitle"/>
          </p:nvPr>
        </p:nvSpPr>
        <p:spPr>
          <a:xfrm>
            <a:off x="479700" y="1493175"/>
            <a:ext cx="8184600" cy="3122700"/>
          </a:xfrm>
          <a:prstGeom prst="rect">
            <a:avLst/>
          </a:prstGeom>
        </p:spPr>
        <p:txBody>
          <a:bodyPr spcFirstLastPara="1" wrap="square" lIns="91425" tIns="45700" rIns="91425" bIns="45700" anchor="ctr" anchorCtr="0">
            <a:noAutofit/>
          </a:bodyPr>
          <a:lstStyle/>
          <a:p>
            <a:pPr marL="457200" lvl="0" indent="-374650" algn="just" rtl="0">
              <a:lnSpc>
                <a:spcPct val="115000"/>
              </a:lnSpc>
              <a:spcBef>
                <a:spcPts val="500"/>
              </a:spcBef>
              <a:spcAft>
                <a:spcPts val="0"/>
              </a:spcAft>
              <a:buClr>
                <a:srgbClr val="FFC000"/>
              </a:buClr>
              <a:buSzPts val="2300"/>
              <a:buChar char="➢"/>
            </a:pPr>
            <a:r>
              <a:rPr lang="pt-BR" sz="2300" b="0">
                <a:solidFill>
                  <a:srgbClr val="D8D8D8"/>
                </a:solidFill>
              </a:rPr>
              <a:t>Em geral, observa-se uma espícula mais intensa para as plosivas não vozeadas /p, t, k/ do que para as plosivas vozeadas /b, d, g/. </a:t>
            </a:r>
            <a:endParaRPr sz="2300" b="0">
              <a:solidFill>
                <a:srgbClr val="D8D8D8"/>
              </a:solidFill>
            </a:endParaRPr>
          </a:p>
          <a:p>
            <a:pPr marL="0" lvl="0" indent="0" algn="l" rtl="0">
              <a:lnSpc>
                <a:spcPct val="115000"/>
              </a:lnSpc>
              <a:spcBef>
                <a:spcPts val="500"/>
              </a:spcBef>
              <a:spcAft>
                <a:spcPts val="0"/>
              </a:spcAft>
              <a:buNone/>
            </a:pPr>
            <a:endParaRPr sz="2200" b="0"/>
          </a:p>
          <a:p>
            <a:pPr marL="457200" lvl="0" indent="0" algn="l" rtl="0">
              <a:lnSpc>
                <a:spcPct val="115000"/>
              </a:lnSpc>
              <a:spcBef>
                <a:spcPts val="500"/>
              </a:spcBef>
              <a:spcAft>
                <a:spcPts val="0"/>
              </a:spcAft>
              <a:buNone/>
            </a:pPr>
            <a:endParaRPr sz="2200" b="0"/>
          </a:p>
          <a:p>
            <a:pPr marL="0" lvl="0" indent="0" algn="l" rtl="0">
              <a:lnSpc>
                <a:spcPct val="115000"/>
              </a:lnSpc>
              <a:spcBef>
                <a:spcPts val="500"/>
              </a:spcBef>
              <a:spcAft>
                <a:spcPts val="0"/>
              </a:spcAft>
              <a:buNone/>
            </a:pPr>
            <a:endParaRPr sz="2200" b="0"/>
          </a:p>
          <a:p>
            <a:pPr marL="0" lvl="0" indent="0" algn="l" rtl="0">
              <a:lnSpc>
                <a:spcPct val="115000"/>
              </a:lnSpc>
              <a:spcBef>
                <a:spcPts val="500"/>
              </a:spcBef>
              <a:spcAft>
                <a:spcPts val="0"/>
              </a:spcAft>
              <a:buNone/>
            </a:pPr>
            <a:endParaRPr sz="2200" b="0"/>
          </a:p>
          <a:p>
            <a:pPr marL="0" lvl="0" indent="0" algn="l" rtl="0">
              <a:spcBef>
                <a:spcPts val="0"/>
              </a:spcBef>
              <a:spcAft>
                <a:spcPts val="0"/>
              </a:spcAft>
              <a:buNone/>
            </a:pPr>
            <a:endParaRPr/>
          </a:p>
        </p:txBody>
      </p:sp>
      <p:pic>
        <p:nvPicPr>
          <p:cNvPr id="2821" name="Google Shape;2821;gd65138e61b_0_72"/>
          <p:cNvPicPr preferRelativeResize="0"/>
          <p:nvPr/>
        </p:nvPicPr>
        <p:blipFill>
          <a:blip r:embed="rId4">
            <a:alphaModFix/>
          </a:blip>
          <a:stretch>
            <a:fillRect/>
          </a:stretch>
        </p:blipFill>
        <p:spPr>
          <a:xfrm>
            <a:off x="2713250" y="3302500"/>
            <a:ext cx="3469225" cy="2775375"/>
          </a:xfrm>
          <a:prstGeom prst="rect">
            <a:avLst/>
          </a:prstGeom>
          <a:noFill/>
          <a:ln>
            <a:noFill/>
          </a:ln>
        </p:spPr>
      </p:pic>
      <p:cxnSp>
        <p:nvCxnSpPr>
          <p:cNvPr id="2822" name="Google Shape;2822;gd65138e61b_0_72"/>
          <p:cNvCxnSpPr/>
          <p:nvPr/>
        </p:nvCxnSpPr>
        <p:spPr>
          <a:xfrm flipH="1">
            <a:off x="5211600" y="3295650"/>
            <a:ext cx="541500" cy="849900"/>
          </a:xfrm>
          <a:prstGeom prst="straightConnector1">
            <a:avLst/>
          </a:prstGeom>
          <a:noFill/>
          <a:ln w="38100" cap="flat" cmpd="sng">
            <a:solidFill>
              <a:srgbClr val="FFCC00"/>
            </a:solidFill>
            <a:prstDash val="solid"/>
            <a:round/>
            <a:headEnd type="none" w="med" len="med"/>
            <a:tailEnd type="triangle" w="med" len="med"/>
          </a:ln>
        </p:spPr>
      </p:cxnSp>
      <p:cxnSp>
        <p:nvCxnSpPr>
          <p:cNvPr id="2823" name="Google Shape;2823;gd65138e61b_0_72"/>
          <p:cNvCxnSpPr/>
          <p:nvPr/>
        </p:nvCxnSpPr>
        <p:spPr>
          <a:xfrm>
            <a:off x="2342500" y="3298000"/>
            <a:ext cx="1325400" cy="863100"/>
          </a:xfrm>
          <a:prstGeom prst="straightConnector1">
            <a:avLst/>
          </a:prstGeom>
          <a:noFill/>
          <a:ln w="38100" cap="flat" cmpd="sng">
            <a:solidFill>
              <a:srgbClr val="FFCC00"/>
            </a:solidFill>
            <a:prstDash val="solid"/>
            <a:round/>
            <a:headEnd type="none" w="med" len="med"/>
            <a:tailEnd type="triangle" w="med" len="med"/>
          </a:ln>
        </p:spPr>
      </p:cxnSp>
      <p:sp>
        <p:nvSpPr>
          <p:cNvPr id="2824" name="Google Shape;2824;gd65138e61b_0_72"/>
          <p:cNvSpPr txBox="1"/>
          <p:nvPr/>
        </p:nvSpPr>
        <p:spPr>
          <a:xfrm>
            <a:off x="4572000" y="2883675"/>
            <a:ext cx="3575400" cy="646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pt-BR" sz="1500">
                <a:solidFill>
                  <a:srgbClr val="D8D8D8"/>
                </a:solidFill>
                <a:latin typeface="Arial Narrow"/>
                <a:ea typeface="Arial Narrow"/>
                <a:cs typeface="Arial Narrow"/>
                <a:sym typeface="Arial Narrow"/>
              </a:rPr>
              <a:t>ESPÍCULA DE PLOSÃO MAIS INTENSA NA PLOSIVA [t]</a:t>
            </a:r>
            <a:endParaRPr sz="1500">
              <a:solidFill>
                <a:srgbClr val="D8D8D8"/>
              </a:solidFill>
              <a:latin typeface="Arial Narrow"/>
              <a:ea typeface="Arial Narrow"/>
              <a:cs typeface="Arial Narrow"/>
              <a:sym typeface="Arial Narrow"/>
            </a:endParaRPr>
          </a:p>
        </p:txBody>
      </p:sp>
      <p:sp>
        <p:nvSpPr>
          <p:cNvPr id="2825" name="Google Shape;2825;gd65138e61b_0_72"/>
          <p:cNvSpPr txBox="1"/>
          <p:nvPr/>
        </p:nvSpPr>
        <p:spPr>
          <a:xfrm>
            <a:off x="368175" y="2869875"/>
            <a:ext cx="3684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600">
                <a:solidFill>
                  <a:srgbClr val="D8D8D8"/>
                </a:solidFill>
                <a:latin typeface="Arial Narrow"/>
                <a:ea typeface="Arial Narrow"/>
                <a:cs typeface="Arial Narrow"/>
                <a:sym typeface="Arial Narrow"/>
              </a:rPr>
              <a:t>ESPÍCULA DE PLOSÃO MENOS  INTENSA NA PLOSIVA [d]</a:t>
            </a:r>
            <a:endParaRPr sz="1600">
              <a:solidFill>
                <a:srgbClr val="D8D8D8"/>
              </a:solidFill>
              <a:latin typeface="Arial Narrow"/>
              <a:ea typeface="Arial Narrow"/>
              <a:cs typeface="Arial Narrow"/>
              <a:sym typeface="Arial Narrow"/>
            </a:endParaRPr>
          </a:p>
        </p:txBody>
      </p:sp>
      <p:pic>
        <p:nvPicPr>
          <p:cNvPr id="2826" name="Google Shape;2826;gd65138e61b_0_72"/>
          <p:cNvPicPr preferRelativeResize="0"/>
          <p:nvPr/>
        </p:nvPicPr>
        <p:blipFill rotWithShape="1">
          <a:blip r:embed="rId5">
            <a:alphaModFix/>
          </a:blip>
          <a:srcRect/>
          <a:stretch/>
        </p:blipFill>
        <p:spPr>
          <a:xfrm>
            <a:off x="7697338" y="136869"/>
            <a:ext cx="1004247" cy="954948"/>
          </a:xfrm>
          <a:prstGeom prst="rect">
            <a:avLst/>
          </a:prstGeom>
          <a:noFill/>
          <a:ln>
            <a:noFill/>
          </a:ln>
        </p:spPr>
      </p:pic>
      <p:sp>
        <p:nvSpPr>
          <p:cNvPr id="2827" name="Google Shape;2827;gd65138e61b_0_72"/>
          <p:cNvSpPr txBox="1">
            <a:spLocks noGrp="1"/>
          </p:cNvSpPr>
          <p:nvPr>
            <p:ph type="ctrTitle"/>
          </p:nvPr>
        </p:nvSpPr>
        <p:spPr>
          <a:xfrm>
            <a:off x="427525" y="59725"/>
            <a:ext cx="46206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PLOSIVAS  </a:t>
            </a:r>
            <a:endParaRPr b="0">
              <a:solidFill>
                <a:srgbClr val="D8D8D8"/>
              </a:solidFill>
              <a:latin typeface="Arial Black"/>
              <a:ea typeface="Arial Black"/>
              <a:cs typeface="Arial Black"/>
              <a:sym typeface="Arial Black"/>
            </a:endParaRPr>
          </a:p>
        </p:txBody>
      </p:sp>
      <p:sp>
        <p:nvSpPr>
          <p:cNvPr id="2828" name="Google Shape;2828;gd65138e61b_0_72"/>
          <p:cNvSpPr txBox="1"/>
          <p:nvPr/>
        </p:nvSpPr>
        <p:spPr>
          <a:xfrm>
            <a:off x="3257550" y="5871600"/>
            <a:ext cx="2819400" cy="400200"/>
          </a:xfrm>
          <a:prstGeom prst="rect">
            <a:avLst/>
          </a:prstGeom>
          <a:solidFill>
            <a:srgbClr val="9FC5E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latin typeface="Arial Narrow"/>
                <a:ea typeface="Arial Narrow"/>
                <a:cs typeface="Arial Narrow"/>
                <a:sym typeface="Arial Narrow"/>
              </a:rPr>
              <a:t> d		  a	       t                a</a:t>
            </a:r>
            <a:endParaRPr>
              <a:latin typeface="Arial Narrow"/>
              <a:ea typeface="Arial Narrow"/>
              <a:cs typeface="Arial Narrow"/>
              <a:sym typeface="Arial Narrow"/>
            </a:endParaRPr>
          </a:p>
        </p:txBody>
      </p:sp>
      <p:pic>
        <p:nvPicPr>
          <p:cNvPr id="2829" name="Google Shape;2829;gd65138e61b_0_72"/>
          <p:cNvPicPr preferRelativeResize="0"/>
          <p:nvPr/>
        </p:nvPicPr>
        <p:blipFill>
          <a:blip r:embed="rId6">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834"/>
        <p:cNvGrpSpPr/>
        <p:nvPr/>
      </p:nvGrpSpPr>
      <p:grpSpPr>
        <a:xfrm>
          <a:off x="0" y="0"/>
          <a:ext cx="0" cy="0"/>
          <a:chOff x="0" y="0"/>
          <a:chExt cx="0" cy="0"/>
        </a:xfrm>
      </p:grpSpPr>
      <p:pic>
        <p:nvPicPr>
          <p:cNvPr id="2835" name="Google Shape;2835;gd64fc41edb_0_18"/>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836" name="Google Shape;2836;gd64fc41edb_0_18"/>
          <p:cNvSpPr txBox="1">
            <a:spLocks noGrp="1"/>
          </p:cNvSpPr>
          <p:nvPr>
            <p:ph type="ctrTitle"/>
          </p:nvPr>
        </p:nvSpPr>
        <p:spPr>
          <a:xfrm>
            <a:off x="479700" y="1493175"/>
            <a:ext cx="8184600" cy="3122700"/>
          </a:xfrm>
          <a:prstGeom prst="rect">
            <a:avLst/>
          </a:prstGeom>
        </p:spPr>
        <p:txBody>
          <a:bodyPr spcFirstLastPara="1" wrap="square" lIns="91425" tIns="45700" rIns="91425" bIns="45700" anchor="ctr" anchorCtr="0">
            <a:noAutofit/>
          </a:bodyPr>
          <a:lstStyle/>
          <a:p>
            <a:pPr marL="457200" lvl="0" indent="-368300" algn="just" rtl="0">
              <a:lnSpc>
                <a:spcPct val="115000"/>
              </a:lnSpc>
              <a:spcBef>
                <a:spcPts val="500"/>
              </a:spcBef>
              <a:spcAft>
                <a:spcPts val="0"/>
              </a:spcAft>
              <a:buClr>
                <a:srgbClr val="FFC000"/>
              </a:buClr>
              <a:buSzPts val="2200"/>
              <a:buChar char="➢"/>
            </a:pPr>
            <a:r>
              <a:rPr lang="pt-BR" sz="2200" b="0">
                <a:solidFill>
                  <a:srgbClr val="D8D8D8"/>
                </a:solidFill>
              </a:rPr>
              <a:t>VOT (voice onset time) ou tempo de início de vozeamento relaciona-se ao intervalo de tempo entre a soltura do segmento plosivo e o início do vozeamento.</a:t>
            </a:r>
            <a:endParaRPr sz="2200" b="0">
              <a:solidFill>
                <a:srgbClr val="D8D8D8"/>
              </a:solidFill>
            </a:endParaRPr>
          </a:p>
          <a:p>
            <a:pPr marL="0" lvl="0" indent="0" algn="l" rtl="0">
              <a:lnSpc>
                <a:spcPct val="115000"/>
              </a:lnSpc>
              <a:spcBef>
                <a:spcPts val="500"/>
              </a:spcBef>
              <a:spcAft>
                <a:spcPts val="0"/>
              </a:spcAft>
              <a:buNone/>
            </a:pPr>
            <a:endParaRPr sz="2200" b="0"/>
          </a:p>
          <a:p>
            <a:pPr marL="457200" lvl="0" indent="0" algn="l" rtl="0">
              <a:lnSpc>
                <a:spcPct val="115000"/>
              </a:lnSpc>
              <a:spcBef>
                <a:spcPts val="500"/>
              </a:spcBef>
              <a:spcAft>
                <a:spcPts val="0"/>
              </a:spcAft>
              <a:buNone/>
            </a:pPr>
            <a:endParaRPr sz="2200" b="0"/>
          </a:p>
          <a:p>
            <a:pPr marL="0" lvl="0" indent="0" algn="l" rtl="0">
              <a:lnSpc>
                <a:spcPct val="115000"/>
              </a:lnSpc>
              <a:spcBef>
                <a:spcPts val="500"/>
              </a:spcBef>
              <a:spcAft>
                <a:spcPts val="0"/>
              </a:spcAft>
              <a:buNone/>
            </a:pPr>
            <a:endParaRPr sz="2200" b="0"/>
          </a:p>
          <a:p>
            <a:pPr marL="0" lvl="0" indent="0" algn="l" rtl="0">
              <a:lnSpc>
                <a:spcPct val="115000"/>
              </a:lnSpc>
              <a:spcBef>
                <a:spcPts val="500"/>
              </a:spcBef>
              <a:spcAft>
                <a:spcPts val="0"/>
              </a:spcAft>
              <a:buNone/>
            </a:pPr>
            <a:endParaRPr sz="2200" b="0"/>
          </a:p>
          <a:p>
            <a:pPr marL="0" lvl="0" indent="0" algn="l" rtl="0">
              <a:spcBef>
                <a:spcPts val="0"/>
              </a:spcBef>
              <a:spcAft>
                <a:spcPts val="0"/>
              </a:spcAft>
              <a:buNone/>
            </a:pPr>
            <a:endParaRPr/>
          </a:p>
        </p:txBody>
      </p:sp>
      <p:pic>
        <p:nvPicPr>
          <p:cNvPr id="2837" name="Google Shape;2837;gd64fc41edb_0_18"/>
          <p:cNvPicPr preferRelativeResize="0"/>
          <p:nvPr/>
        </p:nvPicPr>
        <p:blipFill>
          <a:blip r:embed="rId4">
            <a:alphaModFix/>
          </a:blip>
          <a:stretch>
            <a:fillRect/>
          </a:stretch>
        </p:blipFill>
        <p:spPr>
          <a:xfrm>
            <a:off x="2876750" y="2683525"/>
            <a:ext cx="3390500" cy="3050999"/>
          </a:xfrm>
          <a:prstGeom prst="rect">
            <a:avLst/>
          </a:prstGeom>
          <a:noFill/>
          <a:ln>
            <a:noFill/>
          </a:ln>
        </p:spPr>
      </p:pic>
      <p:sp>
        <p:nvSpPr>
          <p:cNvPr id="2838" name="Google Shape;2838;gd64fc41edb_0_18"/>
          <p:cNvSpPr txBox="1"/>
          <p:nvPr/>
        </p:nvSpPr>
        <p:spPr>
          <a:xfrm>
            <a:off x="479700" y="3043925"/>
            <a:ext cx="198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600">
                <a:solidFill>
                  <a:srgbClr val="D8D8D8"/>
                </a:solidFill>
                <a:latin typeface="Arial Narrow"/>
                <a:ea typeface="Arial Narrow"/>
                <a:cs typeface="Arial Narrow"/>
                <a:sym typeface="Arial Narrow"/>
              </a:rPr>
              <a:t>VOT DA PLOSIVA [t]</a:t>
            </a:r>
            <a:endParaRPr sz="1600">
              <a:solidFill>
                <a:srgbClr val="D8D8D8"/>
              </a:solidFill>
              <a:latin typeface="Arial Narrow"/>
              <a:ea typeface="Arial Narrow"/>
              <a:cs typeface="Arial Narrow"/>
              <a:sym typeface="Arial Narrow"/>
            </a:endParaRPr>
          </a:p>
        </p:txBody>
      </p:sp>
      <p:pic>
        <p:nvPicPr>
          <p:cNvPr id="2839" name="Google Shape;2839;gd64fc41edb_0_18"/>
          <p:cNvPicPr preferRelativeResize="0"/>
          <p:nvPr/>
        </p:nvPicPr>
        <p:blipFill>
          <a:blip r:embed="rId4">
            <a:alphaModFix/>
          </a:blip>
          <a:stretch>
            <a:fillRect/>
          </a:stretch>
        </p:blipFill>
        <p:spPr>
          <a:xfrm>
            <a:off x="2478025" y="2524050"/>
            <a:ext cx="3890124" cy="3500599"/>
          </a:xfrm>
          <a:prstGeom prst="rect">
            <a:avLst/>
          </a:prstGeom>
          <a:noFill/>
          <a:ln>
            <a:noFill/>
          </a:ln>
        </p:spPr>
      </p:pic>
      <p:cxnSp>
        <p:nvCxnSpPr>
          <p:cNvPr id="2840" name="Google Shape;2840;gd64fc41edb_0_18"/>
          <p:cNvCxnSpPr/>
          <p:nvPr/>
        </p:nvCxnSpPr>
        <p:spPr>
          <a:xfrm>
            <a:off x="1891075" y="3634050"/>
            <a:ext cx="2540400" cy="1834200"/>
          </a:xfrm>
          <a:prstGeom prst="straightConnector1">
            <a:avLst/>
          </a:prstGeom>
          <a:noFill/>
          <a:ln w="38100" cap="flat" cmpd="sng">
            <a:solidFill>
              <a:srgbClr val="FFCC00"/>
            </a:solidFill>
            <a:prstDash val="solid"/>
            <a:round/>
            <a:headEnd type="none" w="med" len="med"/>
            <a:tailEnd type="triangle" w="med" len="med"/>
          </a:ln>
        </p:spPr>
      </p:cxnSp>
      <p:pic>
        <p:nvPicPr>
          <p:cNvPr id="2841" name="Google Shape;2841;gd64fc41edb_0_18"/>
          <p:cNvPicPr preferRelativeResize="0"/>
          <p:nvPr/>
        </p:nvPicPr>
        <p:blipFill rotWithShape="1">
          <a:blip r:embed="rId5">
            <a:alphaModFix/>
          </a:blip>
          <a:srcRect/>
          <a:stretch/>
        </p:blipFill>
        <p:spPr>
          <a:xfrm>
            <a:off x="7697338" y="136869"/>
            <a:ext cx="1004247" cy="954948"/>
          </a:xfrm>
          <a:prstGeom prst="rect">
            <a:avLst/>
          </a:prstGeom>
          <a:noFill/>
          <a:ln>
            <a:noFill/>
          </a:ln>
        </p:spPr>
      </p:pic>
      <p:sp>
        <p:nvSpPr>
          <p:cNvPr id="2842" name="Google Shape;2842;gd64fc41edb_0_18"/>
          <p:cNvSpPr txBox="1">
            <a:spLocks noGrp="1"/>
          </p:cNvSpPr>
          <p:nvPr>
            <p:ph type="ctrTitle"/>
          </p:nvPr>
        </p:nvSpPr>
        <p:spPr>
          <a:xfrm>
            <a:off x="427525" y="59725"/>
            <a:ext cx="47541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PLOSIVAS  </a:t>
            </a:r>
            <a:endParaRPr b="0">
              <a:solidFill>
                <a:srgbClr val="D8D8D8"/>
              </a:solidFill>
              <a:latin typeface="Arial Black"/>
              <a:ea typeface="Arial Black"/>
              <a:cs typeface="Arial Black"/>
              <a:sym typeface="Arial Black"/>
            </a:endParaRPr>
          </a:p>
        </p:txBody>
      </p:sp>
      <p:pic>
        <p:nvPicPr>
          <p:cNvPr id="2843" name="Google Shape;2843;gd64fc41edb_0_18"/>
          <p:cNvPicPr preferRelativeResize="0"/>
          <p:nvPr/>
        </p:nvPicPr>
        <p:blipFill>
          <a:blip r:embed="rId6">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848"/>
        <p:cNvGrpSpPr/>
        <p:nvPr/>
      </p:nvGrpSpPr>
      <p:grpSpPr>
        <a:xfrm>
          <a:off x="0" y="0"/>
          <a:ext cx="0" cy="0"/>
          <a:chOff x="0" y="0"/>
          <a:chExt cx="0" cy="0"/>
        </a:xfrm>
      </p:grpSpPr>
      <p:pic>
        <p:nvPicPr>
          <p:cNvPr id="2849" name="Google Shape;2849;gd64fc41edb_0_29"/>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850" name="Google Shape;2850;gd64fc41edb_0_29"/>
          <p:cNvSpPr txBox="1">
            <a:spLocks noGrp="1"/>
          </p:cNvSpPr>
          <p:nvPr>
            <p:ph type="ctrTitle"/>
          </p:nvPr>
        </p:nvSpPr>
        <p:spPr>
          <a:xfrm>
            <a:off x="479700" y="2033900"/>
            <a:ext cx="8184600" cy="3122700"/>
          </a:xfrm>
          <a:prstGeom prst="rect">
            <a:avLst/>
          </a:prstGeom>
        </p:spPr>
        <p:txBody>
          <a:bodyPr spcFirstLastPara="1" wrap="square" lIns="91425" tIns="45700" rIns="91425" bIns="45700" anchor="ctr" anchorCtr="0">
            <a:noAutofit/>
          </a:bodyPr>
          <a:lstStyle/>
          <a:p>
            <a:pPr marL="457200" lvl="0" indent="-368300" algn="just" rtl="0">
              <a:lnSpc>
                <a:spcPct val="115000"/>
              </a:lnSpc>
              <a:spcBef>
                <a:spcPts val="500"/>
              </a:spcBef>
              <a:spcAft>
                <a:spcPts val="0"/>
              </a:spcAft>
              <a:buClr>
                <a:srgbClr val="FFC000"/>
              </a:buClr>
              <a:buSzPts val="2200"/>
              <a:buChar char="➢"/>
            </a:pPr>
            <a:r>
              <a:rPr lang="pt-BR" sz="2200" b="0">
                <a:solidFill>
                  <a:srgbClr val="D8D8D8"/>
                </a:solidFill>
              </a:rPr>
              <a:t>As plosivas vozeadas apresentam o início do vozeamento antes da soltura da oclusão. Neste caso, teremos o valor de VOT negativo.  </a:t>
            </a:r>
            <a:endParaRPr sz="2200" b="0">
              <a:solidFill>
                <a:srgbClr val="D8D8D8"/>
              </a:solidFill>
            </a:endParaRPr>
          </a:p>
          <a:p>
            <a:pPr marL="457200" lvl="0" indent="-368300" algn="just" rtl="0">
              <a:lnSpc>
                <a:spcPct val="115000"/>
              </a:lnSpc>
              <a:spcBef>
                <a:spcPts val="0"/>
              </a:spcBef>
              <a:spcAft>
                <a:spcPts val="0"/>
              </a:spcAft>
              <a:buClr>
                <a:srgbClr val="FFC000"/>
              </a:buClr>
              <a:buSzPts val="2200"/>
              <a:buChar char="➢"/>
            </a:pPr>
            <a:r>
              <a:rPr lang="pt-BR" sz="2200" b="0">
                <a:solidFill>
                  <a:srgbClr val="D8D8D8"/>
                </a:solidFill>
              </a:rPr>
              <a:t>As plosivas não vozeadas possuem o valor de VOT positivo ou nulo, uma vez que o vozeamento inicia-se logo após a soltura da oclusão. </a:t>
            </a:r>
            <a:endParaRPr sz="2200" b="0">
              <a:solidFill>
                <a:srgbClr val="D8D8D8"/>
              </a:solidFill>
            </a:endParaRPr>
          </a:p>
          <a:p>
            <a:pPr marL="0" lvl="0" indent="0" algn="l" rtl="0">
              <a:lnSpc>
                <a:spcPct val="115000"/>
              </a:lnSpc>
              <a:spcBef>
                <a:spcPts val="0"/>
              </a:spcBef>
              <a:spcAft>
                <a:spcPts val="0"/>
              </a:spcAft>
              <a:buNone/>
            </a:pPr>
            <a:endParaRPr sz="2200" b="0"/>
          </a:p>
          <a:p>
            <a:pPr marL="0" lvl="0" indent="0" algn="l" rtl="0">
              <a:lnSpc>
                <a:spcPct val="115000"/>
              </a:lnSpc>
              <a:spcBef>
                <a:spcPts val="500"/>
              </a:spcBef>
              <a:spcAft>
                <a:spcPts val="0"/>
              </a:spcAft>
              <a:buNone/>
            </a:pPr>
            <a:endParaRPr sz="2200" b="0"/>
          </a:p>
          <a:p>
            <a:pPr marL="457200" lvl="0" indent="0" algn="l" rtl="0">
              <a:lnSpc>
                <a:spcPct val="115000"/>
              </a:lnSpc>
              <a:spcBef>
                <a:spcPts val="500"/>
              </a:spcBef>
              <a:spcAft>
                <a:spcPts val="0"/>
              </a:spcAft>
              <a:buNone/>
            </a:pPr>
            <a:endParaRPr sz="2200" b="0"/>
          </a:p>
          <a:p>
            <a:pPr marL="0" lvl="0" indent="0" algn="l" rtl="0">
              <a:lnSpc>
                <a:spcPct val="115000"/>
              </a:lnSpc>
              <a:spcBef>
                <a:spcPts val="500"/>
              </a:spcBef>
              <a:spcAft>
                <a:spcPts val="0"/>
              </a:spcAft>
              <a:buNone/>
            </a:pPr>
            <a:endParaRPr sz="2200" b="0"/>
          </a:p>
          <a:p>
            <a:pPr marL="0" lvl="0" indent="0" algn="l" rtl="0">
              <a:lnSpc>
                <a:spcPct val="115000"/>
              </a:lnSpc>
              <a:spcBef>
                <a:spcPts val="500"/>
              </a:spcBef>
              <a:spcAft>
                <a:spcPts val="0"/>
              </a:spcAft>
              <a:buNone/>
            </a:pPr>
            <a:endParaRPr sz="2200" b="0"/>
          </a:p>
          <a:p>
            <a:pPr marL="0" lvl="0" indent="0" algn="l" rtl="0">
              <a:spcBef>
                <a:spcPts val="0"/>
              </a:spcBef>
              <a:spcAft>
                <a:spcPts val="0"/>
              </a:spcAft>
              <a:buNone/>
            </a:pPr>
            <a:endParaRPr/>
          </a:p>
        </p:txBody>
      </p:sp>
      <p:pic>
        <p:nvPicPr>
          <p:cNvPr id="2851" name="Google Shape;2851;gd64fc41edb_0_29"/>
          <p:cNvPicPr preferRelativeResize="0"/>
          <p:nvPr/>
        </p:nvPicPr>
        <p:blipFill rotWithShape="1">
          <a:blip r:embed="rId4">
            <a:alphaModFix/>
          </a:blip>
          <a:srcRect l="2685"/>
          <a:stretch/>
        </p:blipFill>
        <p:spPr>
          <a:xfrm>
            <a:off x="3000375" y="3302750"/>
            <a:ext cx="3143249" cy="2901899"/>
          </a:xfrm>
          <a:prstGeom prst="rect">
            <a:avLst/>
          </a:prstGeom>
          <a:noFill/>
          <a:ln>
            <a:noFill/>
          </a:ln>
        </p:spPr>
      </p:pic>
      <p:sp>
        <p:nvSpPr>
          <p:cNvPr id="2852" name="Google Shape;2852;gd64fc41edb_0_29"/>
          <p:cNvSpPr txBox="1"/>
          <p:nvPr/>
        </p:nvSpPr>
        <p:spPr>
          <a:xfrm>
            <a:off x="808525" y="4340450"/>
            <a:ext cx="2306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600">
                <a:solidFill>
                  <a:srgbClr val="D8D8D8"/>
                </a:solidFill>
                <a:latin typeface="Arial Narrow"/>
                <a:ea typeface="Arial Narrow"/>
                <a:cs typeface="Arial Narrow"/>
                <a:sym typeface="Arial Narrow"/>
              </a:rPr>
              <a:t>VOT DA PLOSIVA [d]</a:t>
            </a:r>
            <a:endParaRPr sz="1600">
              <a:solidFill>
                <a:srgbClr val="D8D8D8"/>
              </a:solidFill>
              <a:latin typeface="Arial Narrow"/>
              <a:ea typeface="Arial Narrow"/>
              <a:cs typeface="Arial Narrow"/>
              <a:sym typeface="Arial Narrow"/>
            </a:endParaRPr>
          </a:p>
        </p:txBody>
      </p:sp>
      <p:sp>
        <p:nvSpPr>
          <p:cNvPr id="2853" name="Google Shape;2853;gd64fc41edb_0_29"/>
          <p:cNvSpPr txBox="1"/>
          <p:nvPr/>
        </p:nvSpPr>
        <p:spPr>
          <a:xfrm>
            <a:off x="6463225" y="4938350"/>
            <a:ext cx="1842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600">
                <a:solidFill>
                  <a:srgbClr val="D8D8D8"/>
                </a:solidFill>
                <a:latin typeface="Arial Narrow"/>
                <a:ea typeface="Arial Narrow"/>
                <a:cs typeface="Arial Narrow"/>
                <a:sym typeface="Arial Narrow"/>
              </a:rPr>
              <a:t>VOT DA PLOSIVA [t]</a:t>
            </a:r>
            <a:endParaRPr sz="1600">
              <a:solidFill>
                <a:srgbClr val="D8D8D8"/>
              </a:solidFill>
              <a:latin typeface="Arial Narrow"/>
              <a:ea typeface="Arial Narrow"/>
              <a:cs typeface="Arial Narrow"/>
              <a:sym typeface="Arial Narrow"/>
            </a:endParaRPr>
          </a:p>
        </p:txBody>
      </p:sp>
      <p:cxnSp>
        <p:nvCxnSpPr>
          <p:cNvPr id="2854" name="Google Shape;2854;gd64fc41edb_0_29"/>
          <p:cNvCxnSpPr/>
          <p:nvPr/>
        </p:nvCxnSpPr>
        <p:spPr>
          <a:xfrm>
            <a:off x="1921000" y="4881500"/>
            <a:ext cx="1325400" cy="863100"/>
          </a:xfrm>
          <a:prstGeom prst="straightConnector1">
            <a:avLst/>
          </a:prstGeom>
          <a:noFill/>
          <a:ln w="38100" cap="flat" cmpd="sng">
            <a:solidFill>
              <a:srgbClr val="FFCC00"/>
            </a:solidFill>
            <a:prstDash val="solid"/>
            <a:round/>
            <a:headEnd type="none" w="med" len="med"/>
            <a:tailEnd type="triangle" w="med" len="med"/>
          </a:ln>
        </p:spPr>
      </p:cxnSp>
      <p:cxnSp>
        <p:nvCxnSpPr>
          <p:cNvPr id="2855" name="Google Shape;2855;gd64fc41edb_0_29"/>
          <p:cNvCxnSpPr/>
          <p:nvPr/>
        </p:nvCxnSpPr>
        <p:spPr>
          <a:xfrm flipH="1">
            <a:off x="5312200" y="5307650"/>
            <a:ext cx="1707000" cy="502200"/>
          </a:xfrm>
          <a:prstGeom prst="straightConnector1">
            <a:avLst/>
          </a:prstGeom>
          <a:noFill/>
          <a:ln w="38100" cap="flat" cmpd="sng">
            <a:solidFill>
              <a:srgbClr val="FFCC00"/>
            </a:solidFill>
            <a:prstDash val="solid"/>
            <a:round/>
            <a:headEnd type="none" w="med" len="med"/>
            <a:tailEnd type="triangle" w="med" len="med"/>
          </a:ln>
        </p:spPr>
      </p:cxnSp>
      <p:pic>
        <p:nvPicPr>
          <p:cNvPr id="2856" name="Google Shape;2856;gd64fc41edb_0_29"/>
          <p:cNvPicPr preferRelativeResize="0"/>
          <p:nvPr/>
        </p:nvPicPr>
        <p:blipFill rotWithShape="1">
          <a:blip r:embed="rId5">
            <a:alphaModFix/>
          </a:blip>
          <a:srcRect/>
          <a:stretch/>
        </p:blipFill>
        <p:spPr>
          <a:xfrm>
            <a:off x="7697338" y="136869"/>
            <a:ext cx="1004247" cy="954948"/>
          </a:xfrm>
          <a:prstGeom prst="rect">
            <a:avLst/>
          </a:prstGeom>
          <a:noFill/>
          <a:ln>
            <a:noFill/>
          </a:ln>
        </p:spPr>
      </p:pic>
      <p:sp>
        <p:nvSpPr>
          <p:cNvPr id="2857" name="Google Shape;2857;gd64fc41edb_0_29"/>
          <p:cNvSpPr txBox="1">
            <a:spLocks noGrp="1"/>
          </p:cNvSpPr>
          <p:nvPr>
            <p:ph type="ctrTitle"/>
          </p:nvPr>
        </p:nvSpPr>
        <p:spPr>
          <a:xfrm>
            <a:off x="427525" y="59725"/>
            <a:ext cx="47922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PLOSIVAS  </a:t>
            </a:r>
            <a:endParaRPr b="0">
              <a:solidFill>
                <a:srgbClr val="D8D8D8"/>
              </a:solidFill>
              <a:latin typeface="Arial Black"/>
              <a:ea typeface="Arial Black"/>
              <a:cs typeface="Arial Black"/>
              <a:sym typeface="Arial Black"/>
            </a:endParaRPr>
          </a:p>
        </p:txBody>
      </p:sp>
      <p:pic>
        <p:nvPicPr>
          <p:cNvPr id="2858" name="Google Shape;2858;gd64fc41edb_0_29"/>
          <p:cNvPicPr preferRelativeResize="0"/>
          <p:nvPr/>
        </p:nvPicPr>
        <p:blipFill>
          <a:blip r:embed="rId6">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pic>
        <p:nvPicPr>
          <p:cNvPr id="2864" name="Google Shape;2864;gd64fc41edb_0_0"/>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865" name="Google Shape;2865;gd64fc41edb_0_0"/>
          <p:cNvSpPr txBox="1">
            <a:spLocks noGrp="1"/>
          </p:cNvSpPr>
          <p:nvPr>
            <p:ph type="ctrTitle"/>
          </p:nvPr>
        </p:nvSpPr>
        <p:spPr>
          <a:xfrm>
            <a:off x="479700" y="3020700"/>
            <a:ext cx="8184600" cy="3122700"/>
          </a:xfrm>
          <a:prstGeom prst="rect">
            <a:avLst/>
          </a:prstGeom>
        </p:spPr>
        <p:txBody>
          <a:bodyPr spcFirstLastPara="1" wrap="square" lIns="91425" tIns="45700" rIns="91425" bIns="45700" anchor="ctr" anchorCtr="0">
            <a:noAutofit/>
          </a:bodyPr>
          <a:lstStyle/>
          <a:p>
            <a:pPr marL="457200" lvl="0" indent="0" algn="l" rtl="0">
              <a:lnSpc>
                <a:spcPct val="115000"/>
              </a:lnSpc>
              <a:spcBef>
                <a:spcPts val="500"/>
              </a:spcBef>
              <a:spcAft>
                <a:spcPts val="0"/>
              </a:spcAft>
              <a:buNone/>
            </a:pPr>
            <a:r>
              <a:rPr lang="pt-BR" sz="2300" dirty="0">
                <a:solidFill>
                  <a:srgbClr val="D8D8D8"/>
                </a:solidFill>
              </a:rPr>
              <a:t>CURIOSIDADES…</a:t>
            </a:r>
            <a:endParaRPr sz="2300" dirty="0">
              <a:solidFill>
                <a:srgbClr val="D8D8D8"/>
              </a:solidFill>
            </a:endParaRPr>
          </a:p>
          <a:p>
            <a:pPr marL="457200" lvl="0" indent="0" algn="l" rtl="0">
              <a:lnSpc>
                <a:spcPct val="115000"/>
              </a:lnSpc>
              <a:spcBef>
                <a:spcPts val="500"/>
              </a:spcBef>
              <a:spcAft>
                <a:spcPts val="0"/>
              </a:spcAft>
              <a:buNone/>
            </a:pPr>
            <a:endParaRPr sz="2300" b="0" dirty="0">
              <a:solidFill>
                <a:srgbClr val="D8D8D8"/>
              </a:solidFill>
            </a:endParaRPr>
          </a:p>
          <a:p>
            <a:pPr marL="457200" lvl="0" indent="-374650" algn="l" rtl="0">
              <a:lnSpc>
                <a:spcPct val="115000"/>
              </a:lnSpc>
              <a:spcBef>
                <a:spcPts val="500"/>
              </a:spcBef>
              <a:spcAft>
                <a:spcPts val="0"/>
              </a:spcAft>
              <a:buClr>
                <a:srgbClr val="FFC000"/>
              </a:buClr>
              <a:buSzPts val="2300"/>
              <a:buChar char="➢"/>
            </a:pPr>
            <a:r>
              <a:rPr lang="pt-BR" sz="2300" b="0" dirty="0">
                <a:solidFill>
                  <a:srgbClr val="D8D8D8"/>
                </a:solidFill>
              </a:rPr>
              <a:t>Principais pistas auditivas para a distinção das plosivas:</a:t>
            </a:r>
            <a:endParaRPr sz="2300" b="0" dirty="0">
              <a:solidFill>
                <a:srgbClr val="D8D8D8"/>
              </a:solidFill>
            </a:endParaRPr>
          </a:p>
          <a:p>
            <a:pPr marL="914400" lvl="0" indent="-349250" algn="l" rtl="0">
              <a:lnSpc>
                <a:spcPct val="115000"/>
              </a:lnSpc>
              <a:spcBef>
                <a:spcPts val="0"/>
              </a:spcBef>
              <a:spcAft>
                <a:spcPts val="0"/>
              </a:spcAft>
              <a:buClr>
                <a:srgbClr val="D8D8D8"/>
              </a:buClr>
              <a:buSzPts val="1900"/>
              <a:buFont typeface="Arial Narrow"/>
              <a:buAutoNum type="arabicPeriod"/>
            </a:pPr>
            <a:r>
              <a:rPr lang="pt-BR" sz="2300" b="0" dirty="0">
                <a:solidFill>
                  <a:srgbClr val="D8D8D8"/>
                </a:solidFill>
              </a:rPr>
              <a:t>O </a:t>
            </a:r>
            <a:r>
              <a:rPr lang="pt-BR" sz="2300" b="0" i="1" dirty="0" err="1">
                <a:solidFill>
                  <a:srgbClr val="D8D8D8"/>
                </a:solidFill>
              </a:rPr>
              <a:t>burst</a:t>
            </a:r>
            <a:r>
              <a:rPr lang="pt-BR" sz="2300" b="0" dirty="0">
                <a:solidFill>
                  <a:srgbClr val="D8D8D8"/>
                </a:solidFill>
              </a:rPr>
              <a:t> das plosivas (amplitude)</a:t>
            </a:r>
            <a:endParaRPr sz="2300" b="0" dirty="0">
              <a:solidFill>
                <a:srgbClr val="D8D8D8"/>
              </a:solidFill>
            </a:endParaRPr>
          </a:p>
          <a:p>
            <a:pPr marL="914400" lvl="0" indent="-349250" algn="l" rtl="0">
              <a:lnSpc>
                <a:spcPct val="115000"/>
              </a:lnSpc>
              <a:spcBef>
                <a:spcPts val="0"/>
              </a:spcBef>
              <a:spcAft>
                <a:spcPts val="0"/>
              </a:spcAft>
              <a:buClr>
                <a:srgbClr val="D8D8D8"/>
              </a:buClr>
              <a:buSzPts val="1900"/>
              <a:buFont typeface="Arial Narrow"/>
              <a:buAutoNum type="arabicPeriod"/>
            </a:pPr>
            <a:r>
              <a:rPr lang="pt-BR" sz="2300" b="0" dirty="0">
                <a:solidFill>
                  <a:srgbClr val="D8D8D8"/>
                </a:solidFill>
              </a:rPr>
              <a:t>Duração das plosivas</a:t>
            </a:r>
            <a:endParaRPr sz="2300" b="0" dirty="0">
              <a:solidFill>
                <a:srgbClr val="D8D8D8"/>
              </a:solidFill>
            </a:endParaRPr>
          </a:p>
          <a:p>
            <a:pPr marL="914400" lvl="0" indent="-349250" algn="l" rtl="0">
              <a:lnSpc>
                <a:spcPct val="115000"/>
              </a:lnSpc>
              <a:spcBef>
                <a:spcPts val="0"/>
              </a:spcBef>
              <a:spcAft>
                <a:spcPts val="0"/>
              </a:spcAft>
              <a:buClr>
                <a:srgbClr val="D8D8D8"/>
              </a:buClr>
              <a:buSzPts val="1900"/>
              <a:buFont typeface="Arial Narrow"/>
              <a:buAutoNum type="arabicPeriod"/>
            </a:pPr>
            <a:r>
              <a:rPr lang="pt-BR" sz="2300" b="0" dirty="0">
                <a:solidFill>
                  <a:srgbClr val="D8D8D8"/>
                </a:solidFill>
              </a:rPr>
              <a:t>Duração da fase de oclusão </a:t>
            </a:r>
            <a:endParaRPr sz="2300" b="0" dirty="0">
              <a:solidFill>
                <a:srgbClr val="D8D8D8"/>
              </a:solidFill>
            </a:endParaRPr>
          </a:p>
          <a:p>
            <a:pPr marL="914400" lvl="0" indent="-349250" algn="l" rtl="0">
              <a:lnSpc>
                <a:spcPct val="115000"/>
              </a:lnSpc>
              <a:spcBef>
                <a:spcPts val="0"/>
              </a:spcBef>
              <a:spcAft>
                <a:spcPts val="0"/>
              </a:spcAft>
              <a:buClr>
                <a:srgbClr val="D8D8D8"/>
              </a:buClr>
              <a:buSzPts val="1900"/>
              <a:buFont typeface="Arial Narrow"/>
              <a:buAutoNum type="arabicPeriod"/>
            </a:pPr>
            <a:r>
              <a:rPr lang="pt-BR" sz="2300" b="0" dirty="0">
                <a:solidFill>
                  <a:srgbClr val="D8D8D8"/>
                </a:solidFill>
              </a:rPr>
              <a:t>VOT (tempo de início de </a:t>
            </a:r>
            <a:r>
              <a:rPr lang="pt-BR" sz="2300" b="0" dirty="0" err="1">
                <a:solidFill>
                  <a:srgbClr val="D8D8D8"/>
                </a:solidFill>
              </a:rPr>
              <a:t>vozeamento</a:t>
            </a:r>
            <a:r>
              <a:rPr lang="pt-BR" sz="2300" b="0" dirty="0">
                <a:solidFill>
                  <a:srgbClr val="D8D8D8"/>
                </a:solidFill>
              </a:rPr>
              <a:t>)</a:t>
            </a:r>
            <a:endParaRPr sz="2300" b="0" dirty="0">
              <a:solidFill>
                <a:srgbClr val="D8D8D8"/>
              </a:solidFill>
            </a:endParaRPr>
          </a:p>
          <a:p>
            <a:pPr marL="914400" lvl="0" indent="-349250" algn="l" rtl="0">
              <a:lnSpc>
                <a:spcPct val="115000"/>
              </a:lnSpc>
              <a:spcBef>
                <a:spcPts val="0"/>
              </a:spcBef>
              <a:spcAft>
                <a:spcPts val="0"/>
              </a:spcAft>
              <a:buClr>
                <a:srgbClr val="D8D8D8"/>
              </a:buClr>
              <a:buSzPts val="1900"/>
              <a:buFont typeface="Arial Narrow"/>
              <a:buAutoNum type="arabicPeriod"/>
            </a:pPr>
            <a:r>
              <a:rPr lang="pt-BR" sz="2300" b="0" dirty="0">
                <a:solidFill>
                  <a:srgbClr val="D8D8D8"/>
                </a:solidFill>
              </a:rPr>
              <a:t>Transição dos formantes da vogal seguinte à plosiva</a:t>
            </a:r>
            <a:endParaRPr sz="2300" b="0" dirty="0">
              <a:solidFill>
                <a:srgbClr val="D8D8D8"/>
              </a:solidFill>
            </a:endParaRPr>
          </a:p>
          <a:p>
            <a:pPr marL="1371600" lvl="0" indent="0" algn="l" rtl="0">
              <a:lnSpc>
                <a:spcPct val="115000"/>
              </a:lnSpc>
              <a:spcBef>
                <a:spcPts val="500"/>
              </a:spcBef>
              <a:spcAft>
                <a:spcPts val="0"/>
              </a:spcAft>
              <a:buNone/>
            </a:pPr>
            <a:endParaRPr sz="2300" b="0" dirty="0">
              <a:solidFill>
                <a:srgbClr val="D8D8D8"/>
              </a:solidFill>
            </a:endParaRPr>
          </a:p>
          <a:p>
            <a:pPr marL="0" lvl="0" indent="0" algn="ctr" rtl="0">
              <a:lnSpc>
                <a:spcPct val="115000"/>
              </a:lnSpc>
              <a:spcBef>
                <a:spcPts val="500"/>
              </a:spcBef>
              <a:spcAft>
                <a:spcPts val="0"/>
              </a:spcAft>
              <a:buNone/>
            </a:pPr>
            <a:r>
              <a:rPr lang="pt-BR" sz="1600" b="0" dirty="0">
                <a:solidFill>
                  <a:srgbClr val="D8D8D8"/>
                </a:solidFill>
              </a:rPr>
              <a:t>Stevens e </a:t>
            </a:r>
            <a:r>
              <a:rPr lang="pt-BR" sz="1600" b="0" dirty="0" err="1">
                <a:solidFill>
                  <a:srgbClr val="D8D8D8"/>
                </a:solidFill>
              </a:rPr>
              <a:t>Blumstein</a:t>
            </a:r>
            <a:r>
              <a:rPr lang="pt-BR" sz="1600" b="0" dirty="0">
                <a:solidFill>
                  <a:srgbClr val="D8D8D8"/>
                </a:solidFill>
              </a:rPr>
              <a:t>, 1978; Russo e </a:t>
            </a:r>
            <a:r>
              <a:rPr lang="pt-BR" sz="1600" b="0" dirty="0" err="1">
                <a:solidFill>
                  <a:srgbClr val="D8D8D8"/>
                </a:solidFill>
              </a:rPr>
              <a:t>Behlau</a:t>
            </a:r>
            <a:r>
              <a:rPr lang="pt-BR" sz="1600" b="0" dirty="0">
                <a:solidFill>
                  <a:srgbClr val="D8D8D8"/>
                </a:solidFill>
              </a:rPr>
              <a:t>, 1993; Barbosa, 1999;  Lousada, Jesus e Hall, 2010</a:t>
            </a:r>
            <a:endParaRPr sz="1600" b="0" dirty="0">
              <a:solidFill>
                <a:srgbClr val="A5A5A5"/>
              </a:solidFill>
            </a:endParaRPr>
          </a:p>
          <a:p>
            <a:pPr marL="457200" lvl="0" indent="0" algn="l" rtl="0">
              <a:lnSpc>
                <a:spcPct val="115000"/>
              </a:lnSpc>
              <a:spcBef>
                <a:spcPts val="500"/>
              </a:spcBef>
              <a:spcAft>
                <a:spcPts val="0"/>
              </a:spcAft>
              <a:buNone/>
            </a:pPr>
            <a:endParaRPr sz="2200" b="0" dirty="0"/>
          </a:p>
          <a:p>
            <a:pPr marL="0" lvl="0" indent="0" algn="l" rtl="0">
              <a:lnSpc>
                <a:spcPct val="115000"/>
              </a:lnSpc>
              <a:spcBef>
                <a:spcPts val="500"/>
              </a:spcBef>
              <a:spcAft>
                <a:spcPts val="0"/>
              </a:spcAft>
              <a:buNone/>
            </a:pPr>
            <a:endParaRPr sz="2200" b="0" dirty="0"/>
          </a:p>
          <a:p>
            <a:pPr marL="0" lvl="0" indent="0" algn="l" rtl="0">
              <a:lnSpc>
                <a:spcPct val="115000"/>
              </a:lnSpc>
              <a:spcBef>
                <a:spcPts val="500"/>
              </a:spcBef>
              <a:spcAft>
                <a:spcPts val="0"/>
              </a:spcAft>
              <a:buNone/>
            </a:pPr>
            <a:endParaRPr sz="2200" b="0" dirty="0"/>
          </a:p>
          <a:p>
            <a:pPr marL="0" lvl="0" indent="0" algn="l" rtl="0">
              <a:spcBef>
                <a:spcPts val="0"/>
              </a:spcBef>
              <a:spcAft>
                <a:spcPts val="0"/>
              </a:spcAft>
              <a:buNone/>
            </a:pPr>
            <a:endParaRPr dirty="0"/>
          </a:p>
        </p:txBody>
      </p:sp>
      <p:pic>
        <p:nvPicPr>
          <p:cNvPr id="2866" name="Google Shape;2866;gd64fc41edb_0_0"/>
          <p:cNvPicPr preferRelativeResize="0"/>
          <p:nvPr/>
        </p:nvPicPr>
        <p:blipFill rotWithShape="1">
          <a:blip r:embed="rId4">
            <a:alphaModFix/>
          </a:blip>
          <a:srcRect/>
          <a:stretch/>
        </p:blipFill>
        <p:spPr>
          <a:xfrm>
            <a:off x="7697338" y="136869"/>
            <a:ext cx="1004247" cy="954948"/>
          </a:xfrm>
          <a:prstGeom prst="rect">
            <a:avLst/>
          </a:prstGeom>
          <a:noFill/>
          <a:ln>
            <a:noFill/>
          </a:ln>
        </p:spPr>
      </p:pic>
      <p:sp>
        <p:nvSpPr>
          <p:cNvPr id="2867" name="Google Shape;2867;gd64fc41edb_0_0"/>
          <p:cNvSpPr txBox="1">
            <a:spLocks noGrp="1"/>
          </p:cNvSpPr>
          <p:nvPr>
            <p:ph type="ctrTitle"/>
          </p:nvPr>
        </p:nvSpPr>
        <p:spPr>
          <a:xfrm>
            <a:off x="427525" y="59725"/>
            <a:ext cx="44682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PLOSIVAS  </a:t>
            </a:r>
            <a:endParaRPr b="0">
              <a:solidFill>
                <a:srgbClr val="D8D8D8"/>
              </a:solidFill>
              <a:latin typeface="Arial Black"/>
              <a:ea typeface="Arial Black"/>
              <a:cs typeface="Arial Black"/>
              <a:sym typeface="Arial Black"/>
            </a:endParaRPr>
          </a:p>
        </p:txBody>
      </p:sp>
      <p:pic>
        <p:nvPicPr>
          <p:cNvPr id="2868" name="Google Shape;2868;gd64fc41edb_0_0"/>
          <p:cNvPicPr preferRelativeResize="0"/>
          <p:nvPr/>
        </p:nvPicPr>
        <p:blipFill>
          <a:blip r:embed="rId5">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873"/>
        <p:cNvGrpSpPr/>
        <p:nvPr/>
      </p:nvGrpSpPr>
      <p:grpSpPr>
        <a:xfrm>
          <a:off x="0" y="0"/>
          <a:ext cx="0" cy="0"/>
          <a:chOff x="0" y="0"/>
          <a:chExt cx="0" cy="0"/>
        </a:xfrm>
      </p:grpSpPr>
      <p:pic>
        <p:nvPicPr>
          <p:cNvPr id="2874" name="Google Shape;2874;g7b1e97db05_1_9"/>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875" name="Google Shape;2875;g7b1e97db05_1_9"/>
          <p:cNvSpPr txBox="1">
            <a:spLocks noGrp="1"/>
          </p:cNvSpPr>
          <p:nvPr>
            <p:ph type="ctrTitle"/>
          </p:nvPr>
        </p:nvSpPr>
        <p:spPr>
          <a:xfrm>
            <a:off x="536700" y="2742400"/>
            <a:ext cx="8184600" cy="3122700"/>
          </a:xfrm>
          <a:prstGeom prst="rect">
            <a:avLst/>
          </a:prstGeom>
        </p:spPr>
        <p:txBody>
          <a:bodyPr spcFirstLastPara="1" wrap="square" lIns="91425" tIns="45700" rIns="91425" bIns="45700" anchor="ctr" anchorCtr="0">
            <a:noAutofit/>
          </a:bodyPr>
          <a:lstStyle/>
          <a:p>
            <a:pPr marL="457200" lvl="0" indent="0" algn="l" rtl="0">
              <a:lnSpc>
                <a:spcPct val="115000"/>
              </a:lnSpc>
              <a:spcBef>
                <a:spcPts val="500"/>
              </a:spcBef>
              <a:spcAft>
                <a:spcPts val="0"/>
              </a:spcAft>
              <a:buNone/>
            </a:pPr>
            <a:endParaRPr sz="2200" dirty="0"/>
          </a:p>
          <a:p>
            <a:pPr marL="457200" lvl="0" indent="0" algn="just" rtl="0">
              <a:lnSpc>
                <a:spcPct val="115000"/>
              </a:lnSpc>
              <a:spcBef>
                <a:spcPts val="500"/>
              </a:spcBef>
              <a:spcAft>
                <a:spcPts val="0"/>
              </a:spcAft>
              <a:buNone/>
            </a:pPr>
            <a:endParaRPr sz="1100" b="0" dirty="0">
              <a:solidFill>
                <a:srgbClr val="D8D8D8"/>
              </a:solidFill>
              <a:latin typeface="Arial"/>
              <a:ea typeface="Arial"/>
              <a:cs typeface="Arial"/>
              <a:sym typeface="Arial"/>
            </a:endParaRPr>
          </a:p>
          <a:p>
            <a:pPr marL="457200" lvl="0" indent="-368300" algn="just" rtl="0">
              <a:lnSpc>
                <a:spcPct val="115000"/>
              </a:lnSpc>
              <a:spcBef>
                <a:spcPts val="500"/>
              </a:spcBef>
              <a:spcAft>
                <a:spcPts val="0"/>
              </a:spcAft>
              <a:buClr>
                <a:srgbClr val="FFC000"/>
              </a:buClr>
              <a:buSzPts val="2200"/>
              <a:buChar char="➢"/>
            </a:pPr>
            <a:r>
              <a:rPr lang="pt-BR" sz="2200" b="0" dirty="0">
                <a:solidFill>
                  <a:srgbClr val="D8D8D8"/>
                </a:solidFill>
              </a:rPr>
              <a:t>As consoantes fricativas são segmentos produzidos por constrições muito estreitas no trato vocal, que causam turbulência ou fricção da corrente aérea. </a:t>
            </a:r>
            <a:r>
              <a:rPr lang="pt-BR" sz="1600" b="0" dirty="0">
                <a:solidFill>
                  <a:srgbClr val="D8D8D8"/>
                </a:solidFill>
              </a:rPr>
              <a:t>Peterson e </a:t>
            </a:r>
            <a:r>
              <a:rPr lang="pt-BR" sz="1600" b="0" dirty="0" err="1">
                <a:solidFill>
                  <a:srgbClr val="D8D8D8"/>
                </a:solidFill>
              </a:rPr>
              <a:t>Shoup</a:t>
            </a:r>
            <a:r>
              <a:rPr lang="pt-BR" sz="1600" b="0" dirty="0">
                <a:solidFill>
                  <a:srgbClr val="D8D8D8"/>
                </a:solidFill>
              </a:rPr>
              <a:t>, 1966</a:t>
            </a:r>
            <a:endParaRPr sz="2200" b="0" dirty="0">
              <a:solidFill>
                <a:srgbClr val="D8D8D8"/>
              </a:solidFill>
            </a:endParaRPr>
          </a:p>
          <a:p>
            <a:pPr marL="457200" lvl="0" indent="0" algn="just" rtl="0">
              <a:lnSpc>
                <a:spcPct val="115000"/>
              </a:lnSpc>
              <a:spcBef>
                <a:spcPts val="500"/>
              </a:spcBef>
              <a:spcAft>
                <a:spcPts val="0"/>
              </a:spcAft>
              <a:buNone/>
            </a:pPr>
            <a:endParaRPr sz="2200" b="0" dirty="0">
              <a:solidFill>
                <a:srgbClr val="D8D8D8"/>
              </a:solidFill>
            </a:endParaRPr>
          </a:p>
          <a:p>
            <a:pPr marL="457200" lvl="0" indent="-368300" algn="just" rtl="0">
              <a:lnSpc>
                <a:spcPct val="115000"/>
              </a:lnSpc>
              <a:spcBef>
                <a:spcPts val="500"/>
              </a:spcBef>
              <a:spcAft>
                <a:spcPts val="0"/>
              </a:spcAft>
              <a:buClr>
                <a:srgbClr val="FFC000"/>
              </a:buClr>
              <a:buSzPts val="2200"/>
              <a:buChar char="➢"/>
            </a:pPr>
            <a:r>
              <a:rPr lang="pt-BR" sz="2200" b="0" dirty="0">
                <a:solidFill>
                  <a:srgbClr val="D8D8D8"/>
                </a:solidFill>
              </a:rPr>
              <a:t>O português brasileiro possui cinco segmentos fricativos não vozeados /</a:t>
            </a:r>
            <a:r>
              <a:rPr lang="pt-BR" sz="2200" b="0" dirty="0">
                <a:solidFill>
                  <a:srgbClr val="D8D8D8"/>
                </a:solidFill>
                <a:latin typeface="Arial"/>
                <a:ea typeface="Arial"/>
                <a:cs typeface="Arial"/>
                <a:sym typeface="Arial"/>
              </a:rPr>
              <a:t>f, s, ʃ, X, h</a:t>
            </a:r>
            <a:r>
              <a:rPr lang="pt-BR" sz="2200" b="0" dirty="0">
                <a:solidFill>
                  <a:srgbClr val="D8D8D8"/>
                </a:solidFill>
              </a:rPr>
              <a:t>/ e cinco vozeados /</a:t>
            </a:r>
            <a:r>
              <a:rPr lang="pt-BR" sz="2200" b="0" dirty="0">
                <a:solidFill>
                  <a:srgbClr val="D8D8D8"/>
                </a:solidFill>
                <a:latin typeface="Arial"/>
                <a:ea typeface="Arial"/>
                <a:cs typeface="Arial"/>
                <a:sym typeface="Arial"/>
              </a:rPr>
              <a:t>v, z, ʒ, ɣ, ɦ/,</a:t>
            </a:r>
            <a:r>
              <a:rPr lang="pt-BR" sz="2200" b="0" dirty="0">
                <a:solidFill>
                  <a:srgbClr val="D8D8D8"/>
                </a:solidFill>
              </a:rPr>
              <a:t> que são classificados quanto ao ponto de articulação como labiodental, alveolar, </a:t>
            </a:r>
            <a:r>
              <a:rPr lang="pt-BR" sz="2200" b="0" dirty="0" err="1">
                <a:solidFill>
                  <a:srgbClr val="D8D8D8"/>
                </a:solidFill>
              </a:rPr>
              <a:t>alveolopalatal</a:t>
            </a:r>
            <a:r>
              <a:rPr lang="pt-BR" sz="2200" b="0" dirty="0">
                <a:solidFill>
                  <a:srgbClr val="D8D8D8"/>
                </a:solidFill>
              </a:rPr>
              <a:t>, velar e </a:t>
            </a:r>
            <a:r>
              <a:rPr lang="pt-BR" sz="2200" b="0" dirty="0" err="1">
                <a:solidFill>
                  <a:srgbClr val="D8D8D8"/>
                </a:solidFill>
              </a:rPr>
              <a:t>glotal</a:t>
            </a:r>
            <a:r>
              <a:rPr lang="pt-BR" sz="2200" b="0" dirty="0">
                <a:solidFill>
                  <a:srgbClr val="D8D8D8"/>
                </a:solidFill>
              </a:rPr>
              <a:t>. </a:t>
            </a:r>
            <a:r>
              <a:rPr lang="pt-BR" sz="1600" b="0" dirty="0">
                <a:solidFill>
                  <a:srgbClr val="D8D8D8"/>
                </a:solidFill>
              </a:rPr>
              <a:t>Silva, 2001</a:t>
            </a:r>
            <a:r>
              <a:rPr lang="pt-BR" sz="2200" b="0" dirty="0">
                <a:solidFill>
                  <a:srgbClr val="D8D8D8"/>
                </a:solidFill>
                <a:latin typeface="Arial"/>
                <a:ea typeface="Arial"/>
                <a:cs typeface="Arial"/>
                <a:sym typeface="Arial"/>
              </a:rPr>
              <a:t> </a:t>
            </a:r>
            <a:r>
              <a:rPr lang="pt-BR" sz="1100" b="0" dirty="0">
                <a:solidFill>
                  <a:srgbClr val="D8D8D8"/>
                </a:solidFill>
                <a:latin typeface="Arial"/>
                <a:ea typeface="Arial"/>
                <a:cs typeface="Arial"/>
                <a:sym typeface="Arial"/>
              </a:rPr>
              <a:t>	 	 		</a:t>
            </a:r>
            <a:endParaRPr sz="1100" b="0" dirty="0">
              <a:solidFill>
                <a:srgbClr val="D8D8D8"/>
              </a:solidFill>
              <a:latin typeface="Arial"/>
              <a:ea typeface="Arial"/>
              <a:cs typeface="Arial"/>
              <a:sym typeface="Arial"/>
            </a:endParaRPr>
          </a:p>
          <a:p>
            <a:pPr marL="457200" lvl="0" indent="0" algn="just" rtl="0">
              <a:lnSpc>
                <a:spcPct val="115000"/>
              </a:lnSpc>
              <a:spcBef>
                <a:spcPts val="500"/>
              </a:spcBef>
              <a:spcAft>
                <a:spcPts val="0"/>
              </a:spcAft>
              <a:buNone/>
            </a:pPr>
            <a:endParaRPr sz="2200" b="0" dirty="0">
              <a:solidFill>
                <a:srgbClr val="D8D8D8"/>
              </a:solidFill>
            </a:endParaRPr>
          </a:p>
          <a:p>
            <a:pPr marL="457200" lvl="0" indent="0" algn="l" rtl="0">
              <a:lnSpc>
                <a:spcPct val="115000"/>
              </a:lnSpc>
              <a:spcBef>
                <a:spcPts val="500"/>
              </a:spcBef>
              <a:spcAft>
                <a:spcPts val="0"/>
              </a:spcAft>
              <a:buNone/>
            </a:pPr>
            <a:endParaRPr sz="2200" b="0" dirty="0"/>
          </a:p>
          <a:p>
            <a:pPr marL="0" lvl="0" indent="0" algn="l" rtl="0">
              <a:lnSpc>
                <a:spcPct val="115000"/>
              </a:lnSpc>
              <a:spcBef>
                <a:spcPts val="500"/>
              </a:spcBef>
              <a:spcAft>
                <a:spcPts val="0"/>
              </a:spcAft>
              <a:buNone/>
            </a:pPr>
            <a:endParaRPr sz="2200" b="0" dirty="0"/>
          </a:p>
          <a:p>
            <a:pPr marL="0" lvl="0" indent="0" algn="l" rtl="0">
              <a:lnSpc>
                <a:spcPct val="115000"/>
              </a:lnSpc>
              <a:spcBef>
                <a:spcPts val="500"/>
              </a:spcBef>
              <a:spcAft>
                <a:spcPts val="0"/>
              </a:spcAft>
              <a:buNone/>
            </a:pPr>
            <a:endParaRPr sz="2200" b="0" dirty="0"/>
          </a:p>
          <a:p>
            <a:pPr marL="0" lvl="0" indent="0" algn="l" rtl="0">
              <a:spcBef>
                <a:spcPts val="0"/>
              </a:spcBef>
              <a:spcAft>
                <a:spcPts val="0"/>
              </a:spcAft>
              <a:buNone/>
            </a:pPr>
            <a:endParaRPr dirty="0"/>
          </a:p>
        </p:txBody>
      </p:sp>
      <p:pic>
        <p:nvPicPr>
          <p:cNvPr id="2876" name="Google Shape;2876;g7b1e97db05_1_9"/>
          <p:cNvPicPr preferRelativeResize="0"/>
          <p:nvPr/>
        </p:nvPicPr>
        <p:blipFill rotWithShape="1">
          <a:blip r:embed="rId4">
            <a:alphaModFix/>
          </a:blip>
          <a:srcRect/>
          <a:stretch/>
        </p:blipFill>
        <p:spPr>
          <a:xfrm>
            <a:off x="7697338" y="136869"/>
            <a:ext cx="1004247" cy="954948"/>
          </a:xfrm>
          <a:prstGeom prst="rect">
            <a:avLst/>
          </a:prstGeom>
          <a:noFill/>
          <a:ln>
            <a:noFill/>
          </a:ln>
        </p:spPr>
      </p:pic>
      <p:sp>
        <p:nvSpPr>
          <p:cNvPr id="2877" name="Google Shape;2877;g7b1e97db05_1_9"/>
          <p:cNvSpPr txBox="1">
            <a:spLocks noGrp="1"/>
          </p:cNvSpPr>
          <p:nvPr>
            <p:ph type="ctrTitle"/>
          </p:nvPr>
        </p:nvSpPr>
        <p:spPr>
          <a:xfrm>
            <a:off x="427525" y="59725"/>
            <a:ext cx="42777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FRICATIVAS  </a:t>
            </a:r>
            <a:endParaRPr b="0">
              <a:solidFill>
                <a:srgbClr val="D8D8D8"/>
              </a:solidFill>
              <a:latin typeface="Arial Black"/>
              <a:ea typeface="Arial Black"/>
              <a:cs typeface="Arial Black"/>
              <a:sym typeface="Arial Black"/>
            </a:endParaRPr>
          </a:p>
        </p:txBody>
      </p:sp>
      <p:pic>
        <p:nvPicPr>
          <p:cNvPr id="2878" name="Google Shape;2878;g7b1e97db05_1_9"/>
          <p:cNvPicPr preferRelativeResize="0"/>
          <p:nvPr/>
        </p:nvPicPr>
        <p:blipFill>
          <a:blip r:embed="rId5">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883"/>
        <p:cNvGrpSpPr/>
        <p:nvPr/>
      </p:nvGrpSpPr>
      <p:grpSpPr>
        <a:xfrm>
          <a:off x="0" y="0"/>
          <a:ext cx="0" cy="0"/>
          <a:chOff x="0" y="0"/>
          <a:chExt cx="0" cy="0"/>
        </a:xfrm>
      </p:grpSpPr>
      <p:pic>
        <p:nvPicPr>
          <p:cNvPr id="2884" name="Google Shape;2884;gda6ecfcae1_0_0"/>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885" name="Google Shape;2885;gda6ecfcae1_0_0"/>
          <p:cNvSpPr txBox="1">
            <a:spLocks noGrp="1"/>
          </p:cNvSpPr>
          <p:nvPr>
            <p:ph type="ctrTitle"/>
          </p:nvPr>
        </p:nvSpPr>
        <p:spPr>
          <a:xfrm>
            <a:off x="593675" y="989300"/>
            <a:ext cx="8184600" cy="3122700"/>
          </a:xfrm>
          <a:prstGeom prst="rect">
            <a:avLst/>
          </a:prstGeom>
        </p:spPr>
        <p:txBody>
          <a:bodyPr spcFirstLastPara="1" wrap="square" lIns="91425" tIns="45700" rIns="91425" bIns="45700" anchor="ctr" anchorCtr="0">
            <a:noAutofit/>
          </a:bodyPr>
          <a:lstStyle/>
          <a:p>
            <a:pPr marL="457200" lvl="0" indent="0" algn="l" rtl="0">
              <a:lnSpc>
                <a:spcPct val="115000"/>
              </a:lnSpc>
              <a:spcBef>
                <a:spcPts val="500"/>
              </a:spcBef>
              <a:spcAft>
                <a:spcPts val="0"/>
              </a:spcAft>
              <a:buNone/>
            </a:pPr>
            <a:endParaRPr sz="2200" dirty="0"/>
          </a:p>
          <a:p>
            <a:pPr marL="457200" lvl="0" indent="0" algn="l" rtl="0">
              <a:lnSpc>
                <a:spcPct val="115000"/>
              </a:lnSpc>
              <a:spcBef>
                <a:spcPts val="500"/>
              </a:spcBef>
              <a:spcAft>
                <a:spcPts val="0"/>
              </a:spcAft>
              <a:buNone/>
            </a:pPr>
            <a:endParaRPr sz="2200" b="0" dirty="0">
              <a:solidFill>
                <a:srgbClr val="434343"/>
              </a:solidFill>
            </a:endParaRPr>
          </a:p>
          <a:p>
            <a:pPr marL="0" lvl="0" indent="0" algn="l" rtl="0">
              <a:lnSpc>
                <a:spcPct val="115000"/>
              </a:lnSpc>
              <a:spcBef>
                <a:spcPts val="500"/>
              </a:spcBef>
              <a:spcAft>
                <a:spcPts val="0"/>
              </a:spcAft>
              <a:buNone/>
            </a:pPr>
            <a:r>
              <a:rPr lang="pt-BR" sz="2200" b="0" dirty="0">
                <a:solidFill>
                  <a:srgbClr val="434343"/>
                </a:solidFill>
                <a:latin typeface="Arial"/>
                <a:ea typeface="Arial"/>
                <a:cs typeface="Arial"/>
                <a:sym typeface="Arial"/>
              </a:rPr>
              <a:t>				</a:t>
            </a:r>
            <a:endParaRPr sz="2200" b="0" dirty="0">
              <a:solidFill>
                <a:srgbClr val="434343"/>
              </a:solidFill>
              <a:latin typeface="Arial"/>
              <a:ea typeface="Arial"/>
              <a:cs typeface="Arial"/>
              <a:sym typeface="Arial"/>
            </a:endParaRPr>
          </a:p>
          <a:p>
            <a:pPr marL="0" lvl="0" indent="0" algn="l" rtl="0">
              <a:lnSpc>
                <a:spcPct val="115000"/>
              </a:lnSpc>
              <a:spcBef>
                <a:spcPts val="500"/>
              </a:spcBef>
              <a:spcAft>
                <a:spcPts val="0"/>
              </a:spcAft>
              <a:buNone/>
            </a:pPr>
            <a:endParaRPr sz="2200" b="0" dirty="0">
              <a:solidFill>
                <a:srgbClr val="434343"/>
              </a:solidFill>
            </a:endParaRPr>
          </a:p>
          <a:p>
            <a:pPr marL="457200" lvl="0" indent="-368300" algn="just" rtl="0">
              <a:lnSpc>
                <a:spcPct val="115000"/>
              </a:lnSpc>
              <a:spcBef>
                <a:spcPts val="0"/>
              </a:spcBef>
              <a:spcAft>
                <a:spcPts val="0"/>
              </a:spcAft>
              <a:buClr>
                <a:srgbClr val="FFC000"/>
              </a:buClr>
              <a:buSzPts val="2200"/>
              <a:buChar char="➢"/>
            </a:pPr>
            <a:r>
              <a:rPr lang="pt-BR" sz="2200" b="0" dirty="0">
                <a:solidFill>
                  <a:srgbClr val="D8D8D8"/>
                </a:solidFill>
              </a:rPr>
              <a:t>As fricativas não vozeadas são formadas por uma fonte de ruido resultante da constrição do trato vocal, enquanto as vozeadas são formadas por duas fontes: a fonte de ruido e a fonte glótica, responsável pelo </a:t>
            </a:r>
            <a:r>
              <a:rPr lang="pt-BR" sz="2200" b="0" dirty="0" err="1">
                <a:solidFill>
                  <a:srgbClr val="D8D8D8"/>
                </a:solidFill>
              </a:rPr>
              <a:t>vozeamento</a:t>
            </a:r>
            <a:r>
              <a:rPr lang="pt-BR" sz="2200" b="0" dirty="0">
                <a:solidFill>
                  <a:srgbClr val="A5A5A5"/>
                </a:solidFill>
              </a:rPr>
              <a:t>. </a:t>
            </a:r>
            <a:r>
              <a:rPr lang="pt-BR" sz="1600" b="0" dirty="0">
                <a:solidFill>
                  <a:srgbClr val="D8D8D8"/>
                </a:solidFill>
              </a:rPr>
              <a:t>Potter, </a:t>
            </a:r>
            <a:r>
              <a:rPr lang="pt-BR" sz="1600" b="0" dirty="0" err="1">
                <a:solidFill>
                  <a:srgbClr val="D8D8D8"/>
                </a:solidFill>
              </a:rPr>
              <a:t>Kopp</a:t>
            </a:r>
            <a:r>
              <a:rPr lang="pt-BR" sz="1600" b="0" dirty="0">
                <a:solidFill>
                  <a:srgbClr val="D8D8D8"/>
                </a:solidFill>
              </a:rPr>
              <a:t> e Green </a:t>
            </a:r>
            <a:r>
              <a:rPr lang="pt-BR" sz="1600" b="0" dirty="0" err="1">
                <a:solidFill>
                  <a:srgbClr val="D8D8D8"/>
                </a:solidFill>
              </a:rPr>
              <a:t>Kopp</a:t>
            </a:r>
            <a:r>
              <a:rPr lang="pt-BR" sz="1600" b="0" dirty="0">
                <a:solidFill>
                  <a:srgbClr val="D8D8D8"/>
                </a:solidFill>
              </a:rPr>
              <a:t>, 1947</a:t>
            </a:r>
            <a:r>
              <a:rPr lang="pt-BR" sz="2200" b="0" dirty="0">
                <a:solidFill>
                  <a:srgbClr val="A5A5A5"/>
                </a:solidFill>
              </a:rPr>
              <a:t> </a:t>
            </a:r>
            <a:r>
              <a:rPr lang="pt-BR" sz="1100" b="0" dirty="0">
                <a:solidFill>
                  <a:srgbClr val="A5A5A5"/>
                </a:solidFill>
              </a:rPr>
              <a:t>	</a:t>
            </a:r>
            <a:r>
              <a:rPr lang="pt-BR" sz="1100" b="0" dirty="0">
                <a:solidFill>
                  <a:srgbClr val="A5A5A5"/>
                </a:solidFill>
                <a:latin typeface="Arial"/>
                <a:ea typeface="Arial"/>
                <a:cs typeface="Arial"/>
                <a:sym typeface="Arial"/>
              </a:rPr>
              <a:t>	</a:t>
            </a:r>
            <a:r>
              <a:rPr lang="pt-BR" sz="1100" b="0" dirty="0">
                <a:solidFill>
                  <a:srgbClr val="D8D8D8"/>
                </a:solidFill>
                <a:latin typeface="Arial"/>
                <a:ea typeface="Arial"/>
                <a:cs typeface="Arial"/>
                <a:sym typeface="Arial"/>
              </a:rPr>
              <a:t>		</a:t>
            </a:r>
            <a:endParaRPr sz="1100" b="0" dirty="0">
              <a:solidFill>
                <a:srgbClr val="D8D8D8"/>
              </a:solidFill>
              <a:latin typeface="Arial"/>
              <a:ea typeface="Arial"/>
              <a:cs typeface="Arial"/>
              <a:sym typeface="Arial"/>
            </a:endParaRPr>
          </a:p>
          <a:p>
            <a:pPr marL="457200" lvl="0" indent="0" algn="l" rtl="0">
              <a:lnSpc>
                <a:spcPct val="115000"/>
              </a:lnSpc>
              <a:spcBef>
                <a:spcPts val="500"/>
              </a:spcBef>
              <a:spcAft>
                <a:spcPts val="0"/>
              </a:spcAft>
              <a:buNone/>
            </a:pPr>
            <a:endParaRPr sz="2200" b="0" dirty="0"/>
          </a:p>
          <a:p>
            <a:pPr marL="457200" lvl="0" indent="0" algn="l" rtl="0">
              <a:lnSpc>
                <a:spcPct val="115000"/>
              </a:lnSpc>
              <a:spcBef>
                <a:spcPts val="500"/>
              </a:spcBef>
              <a:spcAft>
                <a:spcPts val="0"/>
              </a:spcAft>
              <a:buNone/>
            </a:pPr>
            <a:endParaRPr sz="2200" b="0" dirty="0"/>
          </a:p>
          <a:p>
            <a:pPr marL="0" lvl="0" indent="0" algn="l" rtl="0">
              <a:lnSpc>
                <a:spcPct val="115000"/>
              </a:lnSpc>
              <a:spcBef>
                <a:spcPts val="500"/>
              </a:spcBef>
              <a:spcAft>
                <a:spcPts val="0"/>
              </a:spcAft>
              <a:buNone/>
            </a:pPr>
            <a:endParaRPr sz="2200" b="0" dirty="0"/>
          </a:p>
          <a:p>
            <a:pPr marL="0" lvl="0" indent="0" algn="l" rtl="0">
              <a:lnSpc>
                <a:spcPct val="115000"/>
              </a:lnSpc>
              <a:spcBef>
                <a:spcPts val="500"/>
              </a:spcBef>
              <a:spcAft>
                <a:spcPts val="0"/>
              </a:spcAft>
              <a:buNone/>
            </a:pPr>
            <a:endParaRPr sz="2200" b="0" dirty="0"/>
          </a:p>
          <a:p>
            <a:pPr marL="0" lvl="0" indent="0" algn="l" rtl="0">
              <a:spcBef>
                <a:spcPts val="0"/>
              </a:spcBef>
              <a:spcAft>
                <a:spcPts val="0"/>
              </a:spcAft>
              <a:buNone/>
            </a:pPr>
            <a:endParaRPr dirty="0"/>
          </a:p>
        </p:txBody>
      </p:sp>
      <p:pic>
        <p:nvPicPr>
          <p:cNvPr id="2886" name="Google Shape;2886;gda6ecfcae1_0_0"/>
          <p:cNvPicPr preferRelativeResize="0"/>
          <p:nvPr/>
        </p:nvPicPr>
        <p:blipFill>
          <a:blip r:embed="rId4">
            <a:alphaModFix/>
          </a:blip>
          <a:stretch>
            <a:fillRect/>
          </a:stretch>
        </p:blipFill>
        <p:spPr>
          <a:xfrm>
            <a:off x="1346288" y="3521975"/>
            <a:ext cx="3140645" cy="2441200"/>
          </a:xfrm>
          <a:prstGeom prst="rect">
            <a:avLst/>
          </a:prstGeom>
          <a:noFill/>
          <a:ln>
            <a:noFill/>
          </a:ln>
        </p:spPr>
      </p:pic>
      <p:pic>
        <p:nvPicPr>
          <p:cNvPr id="2887" name="Google Shape;2887;gda6ecfcae1_0_0"/>
          <p:cNvPicPr preferRelativeResize="0"/>
          <p:nvPr/>
        </p:nvPicPr>
        <p:blipFill>
          <a:blip r:embed="rId5">
            <a:alphaModFix/>
          </a:blip>
          <a:stretch>
            <a:fillRect/>
          </a:stretch>
        </p:blipFill>
        <p:spPr>
          <a:xfrm>
            <a:off x="5597057" y="3521975"/>
            <a:ext cx="3158388" cy="2441199"/>
          </a:xfrm>
          <a:prstGeom prst="rect">
            <a:avLst/>
          </a:prstGeom>
          <a:noFill/>
          <a:ln>
            <a:noFill/>
          </a:ln>
        </p:spPr>
      </p:pic>
      <p:sp>
        <p:nvSpPr>
          <p:cNvPr id="2888" name="Google Shape;2888;gda6ecfcae1_0_0"/>
          <p:cNvSpPr txBox="1"/>
          <p:nvPr/>
        </p:nvSpPr>
        <p:spPr>
          <a:xfrm>
            <a:off x="4312100" y="3883400"/>
            <a:ext cx="14433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500">
                <a:solidFill>
                  <a:srgbClr val="D8D8D8"/>
                </a:solidFill>
                <a:latin typeface="Arial Narrow"/>
                <a:ea typeface="Arial Narrow"/>
                <a:cs typeface="Arial Narrow"/>
                <a:sym typeface="Arial Narrow"/>
              </a:rPr>
              <a:t>FRICATIVA [v]</a:t>
            </a:r>
            <a:endParaRPr sz="1500">
              <a:solidFill>
                <a:srgbClr val="D8D8D8"/>
              </a:solidFill>
              <a:latin typeface="Arial Narrow"/>
              <a:ea typeface="Arial Narrow"/>
              <a:cs typeface="Arial Narrow"/>
              <a:sym typeface="Arial Narrow"/>
            </a:endParaRPr>
          </a:p>
          <a:p>
            <a:pPr marL="0" lvl="0" indent="0" algn="ctr" rtl="0">
              <a:spcBef>
                <a:spcPts val="0"/>
              </a:spcBef>
              <a:spcAft>
                <a:spcPts val="0"/>
              </a:spcAft>
              <a:buNone/>
            </a:pPr>
            <a:r>
              <a:rPr lang="pt-BR" sz="1500">
                <a:solidFill>
                  <a:srgbClr val="D8D8D8"/>
                </a:solidFill>
                <a:latin typeface="Arial Narrow"/>
                <a:ea typeface="Arial Narrow"/>
                <a:cs typeface="Arial Narrow"/>
                <a:sym typeface="Arial Narrow"/>
              </a:rPr>
              <a:t>Fonte de ruído</a:t>
            </a:r>
            <a:endParaRPr sz="1500">
              <a:solidFill>
                <a:srgbClr val="D8D8D8"/>
              </a:solidFill>
              <a:latin typeface="Arial Narrow"/>
              <a:ea typeface="Arial Narrow"/>
              <a:cs typeface="Arial Narrow"/>
              <a:sym typeface="Arial Narrow"/>
            </a:endParaRPr>
          </a:p>
          <a:p>
            <a:pPr marL="0" lvl="0" indent="0" algn="ctr" rtl="0">
              <a:spcBef>
                <a:spcPts val="0"/>
              </a:spcBef>
              <a:spcAft>
                <a:spcPts val="0"/>
              </a:spcAft>
              <a:buNone/>
            </a:pPr>
            <a:r>
              <a:rPr lang="pt-BR" sz="1500">
                <a:solidFill>
                  <a:srgbClr val="D8D8D8"/>
                </a:solidFill>
                <a:latin typeface="Arial Narrow"/>
                <a:ea typeface="Arial Narrow"/>
                <a:cs typeface="Arial Narrow"/>
                <a:sym typeface="Arial Narrow"/>
              </a:rPr>
              <a:t>+</a:t>
            </a:r>
            <a:endParaRPr sz="1500">
              <a:solidFill>
                <a:srgbClr val="D8D8D8"/>
              </a:solidFill>
              <a:latin typeface="Arial Narrow"/>
              <a:ea typeface="Arial Narrow"/>
              <a:cs typeface="Arial Narrow"/>
              <a:sym typeface="Arial Narrow"/>
            </a:endParaRPr>
          </a:p>
          <a:p>
            <a:pPr marL="0" lvl="0" indent="0" algn="ctr" rtl="0">
              <a:spcBef>
                <a:spcPts val="0"/>
              </a:spcBef>
              <a:spcAft>
                <a:spcPts val="0"/>
              </a:spcAft>
              <a:buNone/>
            </a:pPr>
            <a:r>
              <a:rPr lang="pt-BR" sz="1500">
                <a:solidFill>
                  <a:srgbClr val="D8D8D8"/>
                </a:solidFill>
                <a:latin typeface="Arial Narrow"/>
                <a:ea typeface="Arial Narrow"/>
                <a:cs typeface="Arial Narrow"/>
                <a:sym typeface="Arial Narrow"/>
              </a:rPr>
              <a:t>Fonte glótica</a:t>
            </a:r>
            <a:endParaRPr sz="1500">
              <a:solidFill>
                <a:srgbClr val="D8D8D8"/>
              </a:solidFill>
              <a:latin typeface="Arial Narrow"/>
              <a:ea typeface="Arial Narrow"/>
              <a:cs typeface="Arial Narrow"/>
              <a:sym typeface="Arial Narrow"/>
            </a:endParaRPr>
          </a:p>
        </p:txBody>
      </p:sp>
      <p:sp>
        <p:nvSpPr>
          <p:cNvPr id="2889" name="Google Shape;2889;gda6ecfcae1_0_0"/>
          <p:cNvSpPr txBox="1"/>
          <p:nvPr/>
        </p:nvSpPr>
        <p:spPr>
          <a:xfrm>
            <a:off x="-20800" y="3868238"/>
            <a:ext cx="14433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500">
                <a:solidFill>
                  <a:srgbClr val="D8D8D8"/>
                </a:solidFill>
                <a:latin typeface="Arial Narrow"/>
                <a:ea typeface="Arial Narrow"/>
                <a:cs typeface="Arial Narrow"/>
                <a:sym typeface="Arial Narrow"/>
              </a:rPr>
              <a:t>FRICATIVA [f]</a:t>
            </a:r>
            <a:endParaRPr sz="1500">
              <a:solidFill>
                <a:srgbClr val="D8D8D8"/>
              </a:solidFill>
              <a:latin typeface="Arial Narrow"/>
              <a:ea typeface="Arial Narrow"/>
              <a:cs typeface="Arial Narrow"/>
              <a:sym typeface="Arial Narrow"/>
            </a:endParaRPr>
          </a:p>
          <a:p>
            <a:pPr marL="0" lvl="0" indent="0" algn="ctr" rtl="0">
              <a:spcBef>
                <a:spcPts val="0"/>
              </a:spcBef>
              <a:spcAft>
                <a:spcPts val="0"/>
              </a:spcAft>
              <a:buNone/>
            </a:pPr>
            <a:r>
              <a:rPr lang="pt-BR" sz="1500">
                <a:solidFill>
                  <a:srgbClr val="D8D8D8"/>
                </a:solidFill>
                <a:latin typeface="Arial Narrow"/>
                <a:ea typeface="Arial Narrow"/>
                <a:cs typeface="Arial Narrow"/>
                <a:sym typeface="Arial Narrow"/>
              </a:rPr>
              <a:t>Fonte de ruído</a:t>
            </a:r>
            <a:endParaRPr sz="1500">
              <a:solidFill>
                <a:srgbClr val="D8D8D8"/>
              </a:solidFill>
              <a:latin typeface="Arial Narrow"/>
              <a:ea typeface="Arial Narrow"/>
              <a:cs typeface="Arial Narrow"/>
              <a:sym typeface="Arial Narrow"/>
            </a:endParaRPr>
          </a:p>
        </p:txBody>
      </p:sp>
      <p:cxnSp>
        <p:nvCxnSpPr>
          <p:cNvPr id="2890" name="Google Shape;2890;gda6ecfcae1_0_0"/>
          <p:cNvCxnSpPr/>
          <p:nvPr/>
        </p:nvCxnSpPr>
        <p:spPr>
          <a:xfrm>
            <a:off x="698750" y="4508550"/>
            <a:ext cx="1237800" cy="386400"/>
          </a:xfrm>
          <a:prstGeom prst="straightConnector1">
            <a:avLst/>
          </a:prstGeom>
          <a:noFill/>
          <a:ln w="38100" cap="flat" cmpd="sng">
            <a:solidFill>
              <a:srgbClr val="FFCC00"/>
            </a:solidFill>
            <a:prstDash val="solid"/>
            <a:round/>
            <a:headEnd type="none" w="med" len="med"/>
            <a:tailEnd type="triangle" w="med" len="med"/>
          </a:ln>
        </p:spPr>
      </p:cxnSp>
      <p:cxnSp>
        <p:nvCxnSpPr>
          <p:cNvPr id="2891" name="Google Shape;2891;gda6ecfcae1_0_0"/>
          <p:cNvCxnSpPr/>
          <p:nvPr/>
        </p:nvCxnSpPr>
        <p:spPr>
          <a:xfrm>
            <a:off x="5355825" y="4549375"/>
            <a:ext cx="759900" cy="270000"/>
          </a:xfrm>
          <a:prstGeom prst="straightConnector1">
            <a:avLst/>
          </a:prstGeom>
          <a:noFill/>
          <a:ln w="38100" cap="flat" cmpd="sng">
            <a:solidFill>
              <a:srgbClr val="FFCC00"/>
            </a:solidFill>
            <a:prstDash val="solid"/>
            <a:round/>
            <a:headEnd type="none" w="med" len="med"/>
            <a:tailEnd type="triangle" w="med" len="med"/>
          </a:ln>
        </p:spPr>
      </p:cxnSp>
      <p:cxnSp>
        <p:nvCxnSpPr>
          <p:cNvPr id="2892" name="Google Shape;2892;gda6ecfcae1_0_0"/>
          <p:cNvCxnSpPr/>
          <p:nvPr/>
        </p:nvCxnSpPr>
        <p:spPr>
          <a:xfrm>
            <a:off x="5111900" y="4969075"/>
            <a:ext cx="840000" cy="265800"/>
          </a:xfrm>
          <a:prstGeom prst="straightConnector1">
            <a:avLst/>
          </a:prstGeom>
          <a:noFill/>
          <a:ln w="38100" cap="flat" cmpd="sng">
            <a:solidFill>
              <a:srgbClr val="FFCC00"/>
            </a:solidFill>
            <a:prstDash val="solid"/>
            <a:round/>
            <a:headEnd type="none" w="med" len="med"/>
            <a:tailEnd type="triangle" w="med" len="med"/>
          </a:ln>
        </p:spPr>
      </p:cxnSp>
      <p:pic>
        <p:nvPicPr>
          <p:cNvPr id="2893" name="Google Shape;2893;gda6ecfcae1_0_0"/>
          <p:cNvPicPr preferRelativeResize="0"/>
          <p:nvPr/>
        </p:nvPicPr>
        <p:blipFill rotWithShape="1">
          <a:blip r:embed="rId6">
            <a:alphaModFix/>
          </a:blip>
          <a:srcRect/>
          <a:stretch/>
        </p:blipFill>
        <p:spPr>
          <a:xfrm>
            <a:off x="7697338" y="136869"/>
            <a:ext cx="1004247" cy="954948"/>
          </a:xfrm>
          <a:prstGeom prst="rect">
            <a:avLst/>
          </a:prstGeom>
          <a:noFill/>
          <a:ln>
            <a:noFill/>
          </a:ln>
        </p:spPr>
      </p:pic>
      <p:sp>
        <p:nvSpPr>
          <p:cNvPr id="2894" name="Google Shape;2894;gda6ecfcae1_0_0"/>
          <p:cNvSpPr txBox="1">
            <a:spLocks noGrp="1"/>
          </p:cNvSpPr>
          <p:nvPr>
            <p:ph type="ctrTitle"/>
          </p:nvPr>
        </p:nvSpPr>
        <p:spPr>
          <a:xfrm>
            <a:off x="427525" y="59725"/>
            <a:ext cx="51303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FRICATIVAS  </a:t>
            </a:r>
            <a:endParaRPr b="0">
              <a:solidFill>
                <a:srgbClr val="D8D8D8"/>
              </a:solidFill>
              <a:latin typeface="Arial Black"/>
              <a:ea typeface="Arial Black"/>
              <a:cs typeface="Arial Black"/>
              <a:sym typeface="Arial Black"/>
            </a:endParaRPr>
          </a:p>
        </p:txBody>
      </p:sp>
      <p:pic>
        <p:nvPicPr>
          <p:cNvPr id="2895" name="Google Shape;2895;gda6ecfcae1_0_0"/>
          <p:cNvPicPr preferRelativeResize="0"/>
          <p:nvPr/>
        </p:nvPicPr>
        <p:blipFill>
          <a:blip r:embed="rId7">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900"/>
        <p:cNvGrpSpPr/>
        <p:nvPr/>
      </p:nvGrpSpPr>
      <p:grpSpPr>
        <a:xfrm>
          <a:off x="0" y="0"/>
          <a:ext cx="0" cy="0"/>
          <a:chOff x="0" y="0"/>
          <a:chExt cx="0" cy="0"/>
        </a:xfrm>
      </p:grpSpPr>
      <p:pic>
        <p:nvPicPr>
          <p:cNvPr id="2901" name="Google Shape;2901;gda6ecfcae1_0_7"/>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902" name="Google Shape;2902;gda6ecfcae1_0_7"/>
          <p:cNvSpPr txBox="1">
            <a:spLocks noGrp="1"/>
          </p:cNvSpPr>
          <p:nvPr>
            <p:ph type="ctrTitle"/>
          </p:nvPr>
        </p:nvSpPr>
        <p:spPr>
          <a:xfrm>
            <a:off x="593675" y="1370300"/>
            <a:ext cx="8184600" cy="3122700"/>
          </a:xfrm>
          <a:prstGeom prst="rect">
            <a:avLst/>
          </a:prstGeom>
        </p:spPr>
        <p:txBody>
          <a:bodyPr spcFirstLastPara="1" wrap="square" lIns="91425" tIns="45700" rIns="91425" bIns="45700" anchor="ctr" anchorCtr="0">
            <a:noAutofit/>
          </a:bodyPr>
          <a:lstStyle/>
          <a:p>
            <a:pPr marL="457200" lvl="0" indent="0" algn="l" rtl="0">
              <a:lnSpc>
                <a:spcPct val="115000"/>
              </a:lnSpc>
              <a:spcBef>
                <a:spcPts val="500"/>
              </a:spcBef>
              <a:spcAft>
                <a:spcPts val="0"/>
              </a:spcAft>
              <a:buNone/>
            </a:pPr>
            <a:endParaRPr sz="2200" dirty="0"/>
          </a:p>
          <a:p>
            <a:pPr marL="457200" lvl="0" indent="0" algn="l" rtl="0">
              <a:lnSpc>
                <a:spcPct val="115000"/>
              </a:lnSpc>
              <a:spcBef>
                <a:spcPts val="500"/>
              </a:spcBef>
              <a:spcAft>
                <a:spcPts val="0"/>
              </a:spcAft>
              <a:buNone/>
            </a:pPr>
            <a:endParaRPr sz="2200" b="0" dirty="0">
              <a:solidFill>
                <a:srgbClr val="434343"/>
              </a:solidFill>
            </a:endParaRPr>
          </a:p>
          <a:p>
            <a:pPr marL="0" lvl="0" indent="0" algn="just" rtl="0">
              <a:lnSpc>
                <a:spcPct val="115000"/>
              </a:lnSpc>
              <a:spcBef>
                <a:spcPts val="500"/>
              </a:spcBef>
              <a:spcAft>
                <a:spcPts val="0"/>
              </a:spcAft>
              <a:buNone/>
            </a:pPr>
            <a:r>
              <a:rPr lang="pt-BR" sz="2300" b="0" dirty="0">
                <a:solidFill>
                  <a:srgbClr val="D8D8D8"/>
                </a:solidFill>
                <a:latin typeface="Arial"/>
                <a:ea typeface="Arial"/>
                <a:cs typeface="Arial"/>
                <a:sym typeface="Arial"/>
              </a:rPr>
              <a:t>				</a:t>
            </a:r>
            <a:endParaRPr sz="2300" b="0" dirty="0">
              <a:solidFill>
                <a:srgbClr val="D8D8D8"/>
              </a:solidFill>
              <a:latin typeface="Arial"/>
              <a:ea typeface="Arial"/>
              <a:cs typeface="Arial"/>
              <a:sym typeface="Arial"/>
            </a:endParaRPr>
          </a:p>
          <a:p>
            <a:pPr marL="0" lvl="0" indent="0" algn="just" rtl="0">
              <a:lnSpc>
                <a:spcPct val="115000"/>
              </a:lnSpc>
              <a:spcBef>
                <a:spcPts val="500"/>
              </a:spcBef>
              <a:spcAft>
                <a:spcPts val="0"/>
              </a:spcAft>
              <a:buNone/>
            </a:pPr>
            <a:endParaRPr sz="2300" b="0" dirty="0">
              <a:solidFill>
                <a:srgbClr val="D8D8D8"/>
              </a:solidFill>
            </a:endParaRPr>
          </a:p>
          <a:p>
            <a:pPr marL="457200" lvl="0" indent="-361950" algn="just" rtl="0">
              <a:lnSpc>
                <a:spcPct val="115000"/>
              </a:lnSpc>
              <a:spcBef>
                <a:spcPts val="0"/>
              </a:spcBef>
              <a:spcAft>
                <a:spcPts val="0"/>
              </a:spcAft>
              <a:buClr>
                <a:srgbClr val="FFC000"/>
              </a:buClr>
              <a:buSzPts val="2100"/>
              <a:buFont typeface="Arial Narrow"/>
              <a:buChar char="➢"/>
            </a:pPr>
            <a:r>
              <a:rPr lang="pt-BR" sz="2100" b="0" dirty="0">
                <a:solidFill>
                  <a:srgbClr val="D8D8D8"/>
                </a:solidFill>
              </a:rPr>
              <a:t>As características espectrais do som fricativo dependem do lugar da constrição no trato vocal, do formato do orifício na constrição e da queda de pressão nesta região.  </a:t>
            </a:r>
            <a:r>
              <a:rPr lang="pt-BR" sz="1600" b="0" dirty="0">
                <a:solidFill>
                  <a:srgbClr val="D8D8D8"/>
                </a:solidFill>
              </a:rPr>
              <a:t>Santos, 1987</a:t>
            </a:r>
            <a:endParaRPr sz="2100" b="0" dirty="0">
              <a:solidFill>
                <a:srgbClr val="D8D8D8"/>
              </a:solidFill>
            </a:endParaRPr>
          </a:p>
          <a:p>
            <a:pPr marL="457200" lvl="0" indent="-361950" algn="just" rtl="0">
              <a:lnSpc>
                <a:spcPct val="115000"/>
              </a:lnSpc>
              <a:spcBef>
                <a:spcPts val="0"/>
              </a:spcBef>
              <a:spcAft>
                <a:spcPts val="0"/>
              </a:spcAft>
              <a:buClr>
                <a:srgbClr val="FFC000"/>
              </a:buClr>
              <a:buSzPts val="2100"/>
              <a:buChar char="➢"/>
            </a:pPr>
            <a:r>
              <a:rPr lang="pt-BR" sz="2100" b="0" dirty="0">
                <a:solidFill>
                  <a:srgbClr val="D8D8D8"/>
                </a:solidFill>
              </a:rPr>
              <a:t>Por exemplo: a fricativa alveolar [s] é um som forte, agudo, com faixa de frequência acima de 4,5KHz, chegando a 8kHz. Já a fricativa </a:t>
            </a:r>
            <a:r>
              <a:rPr lang="pt-BR" sz="2100" b="0" dirty="0" err="1">
                <a:solidFill>
                  <a:srgbClr val="D8D8D8"/>
                </a:solidFill>
              </a:rPr>
              <a:t>alveolopalatal</a:t>
            </a:r>
            <a:r>
              <a:rPr lang="pt-BR" sz="2100" b="0" dirty="0">
                <a:solidFill>
                  <a:srgbClr val="D8D8D8"/>
                </a:solidFill>
              </a:rPr>
              <a:t> [ʃ] também apresenta uma faixa de frequência ampla, porém mais grave, entre 2,5KHz e 6KHz. </a:t>
            </a:r>
            <a:r>
              <a:rPr lang="pt-BR" sz="1600" b="0" dirty="0">
                <a:solidFill>
                  <a:srgbClr val="D8D8D8"/>
                </a:solidFill>
              </a:rPr>
              <a:t>Russo e </a:t>
            </a:r>
            <a:r>
              <a:rPr lang="pt-BR" sz="1600" b="0" dirty="0" err="1">
                <a:solidFill>
                  <a:srgbClr val="D8D8D8"/>
                </a:solidFill>
              </a:rPr>
              <a:t>Behlau</a:t>
            </a:r>
            <a:r>
              <a:rPr lang="pt-BR" sz="1600" b="0" dirty="0">
                <a:solidFill>
                  <a:srgbClr val="D8D8D8"/>
                </a:solidFill>
              </a:rPr>
              <a:t>, 1993; </a:t>
            </a:r>
            <a:r>
              <a:rPr lang="pt-BR" sz="1600" b="0" dirty="0" err="1">
                <a:solidFill>
                  <a:srgbClr val="D8D8D8"/>
                </a:solidFill>
              </a:rPr>
              <a:t>Rothe</a:t>
            </a:r>
            <a:r>
              <a:rPr lang="pt-BR" sz="1600" b="0" dirty="0">
                <a:solidFill>
                  <a:srgbClr val="D8D8D8"/>
                </a:solidFill>
              </a:rPr>
              <a:t>-Neves e Penido, 2018</a:t>
            </a:r>
            <a:endParaRPr sz="1600" b="0" dirty="0">
              <a:solidFill>
                <a:srgbClr val="D8D8D8"/>
              </a:solidFill>
            </a:endParaRPr>
          </a:p>
          <a:p>
            <a:pPr marL="0" lvl="0" indent="0" algn="l" rtl="0">
              <a:lnSpc>
                <a:spcPct val="115000"/>
              </a:lnSpc>
              <a:spcBef>
                <a:spcPts val="0"/>
              </a:spcBef>
              <a:spcAft>
                <a:spcPts val="0"/>
              </a:spcAft>
              <a:buNone/>
            </a:pPr>
            <a:r>
              <a:rPr lang="pt-BR" sz="1600" b="0" dirty="0">
                <a:solidFill>
                  <a:srgbClr val="D8D8D8"/>
                </a:solidFill>
              </a:rPr>
              <a:t>	</a:t>
            </a:r>
            <a:endParaRPr sz="1600" b="0" dirty="0">
              <a:solidFill>
                <a:srgbClr val="D8D8D8"/>
              </a:solidFill>
            </a:endParaRPr>
          </a:p>
          <a:p>
            <a:pPr marL="0" lvl="0" indent="0" algn="l" rtl="0">
              <a:lnSpc>
                <a:spcPct val="115000"/>
              </a:lnSpc>
              <a:spcBef>
                <a:spcPts val="500"/>
              </a:spcBef>
              <a:spcAft>
                <a:spcPts val="0"/>
              </a:spcAft>
              <a:buNone/>
            </a:pPr>
            <a:r>
              <a:rPr lang="pt-BR" sz="1100" b="0" dirty="0">
                <a:solidFill>
                  <a:schemeClr val="dk1"/>
                </a:solidFill>
                <a:latin typeface="Arial"/>
                <a:ea typeface="Arial"/>
                <a:cs typeface="Arial"/>
                <a:sym typeface="Arial"/>
              </a:rPr>
              <a:t>	</a:t>
            </a:r>
            <a:endParaRPr sz="2200" b="0" dirty="0"/>
          </a:p>
          <a:p>
            <a:pPr marL="457200" lvl="0" indent="0" algn="l" rtl="0">
              <a:lnSpc>
                <a:spcPct val="115000"/>
              </a:lnSpc>
              <a:spcBef>
                <a:spcPts val="500"/>
              </a:spcBef>
              <a:spcAft>
                <a:spcPts val="0"/>
              </a:spcAft>
              <a:buNone/>
            </a:pPr>
            <a:endParaRPr sz="2200" b="0" dirty="0"/>
          </a:p>
          <a:p>
            <a:pPr marL="0" lvl="0" indent="0" algn="l" rtl="0">
              <a:lnSpc>
                <a:spcPct val="115000"/>
              </a:lnSpc>
              <a:spcBef>
                <a:spcPts val="500"/>
              </a:spcBef>
              <a:spcAft>
                <a:spcPts val="0"/>
              </a:spcAft>
              <a:buNone/>
            </a:pPr>
            <a:endParaRPr sz="2200" b="0" dirty="0"/>
          </a:p>
          <a:p>
            <a:pPr marL="0" lvl="0" indent="0" algn="l" rtl="0">
              <a:lnSpc>
                <a:spcPct val="115000"/>
              </a:lnSpc>
              <a:spcBef>
                <a:spcPts val="500"/>
              </a:spcBef>
              <a:spcAft>
                <a:spcPts val="0"/>
              </a:spcAft>
              <a:buNone/>
            </a:pPr>
            <a:endParaRPr sz="2200" b="0" dirty="0"/>
          </a:p>
          <a:p>
            <a:pPr marL="0" lvl="0" indent="0" algn="l" rtl="0">
              <a:spcBef>
                <a:spcPts val="0"/>
              </a:spcBef>
              <a:spcAft>
                <a:spcPts val="0"/>
              </a:spcAft>
              <a:buNone/>
            </a:pPr>
            <a:endParaRPr dirty="0"/>
          </a:p>
        </p:txBody>
      </p:sp>
      <p:pic>
        <p:nvPicPr>
          <p:cNvPr id="2903" name="Google Shape;2903;gda6ecfcae1_0_7"/>
          <p:cNvPicPr preferRelativeResize="0"/>
          <p:nvPr/>
        </p:nvPicPr>
        <p:blipFill>
          <a:blip r:embed="rId4">
            <a:alphaModFix/>
          </a:blip>
          <a:stretch>
            <a:fillRect/>
          </a:stretch>
        </p:blipFill>
        <p:spPr>
          <a:xfrm>
            <a:off x="1599100" y="4116925"/>
            <a:ext cx="2534328" cy="2060200"/>
          </a:xfrm>
          <a:prstGeom prst="rect">
            <a:avLst/>
          </a:prstGeom>
          <a:noFill/>
          <a:ln>
            <a:noFill/>
          </a:ln>
        </p:spPr>
      </p:pic>
      <p:pic>
        <p:nvPicPr>
          <p:cNvPr id="2904" name="Google Shape;2904;gda6ecfcae1_0_7"/>
          <p:cNvPicPr preferRelativeResize="0"/>
          <p:nvPr/>
        </p:nvPicPr>
        <p:blipFill>
          <a:blip r:embed="rId5">
            <a:alphaModFix/>
          </a:blip>
          <a:stretch>
            <a:fillRect/>
          </a:stretch>
        </p:blipFill>
        <p:spPr>
          <a:xfrm>
            <a:off x="4362028" y="4116925"/>
            <a:ext cx="3181435" cy="2060200"/>
          </a:xfrm>
          <a:prstGeom prst="rect">
            <a:avLst/>
          </a:prstGeom>
          <a:noFill/>
          <a:ln>
            <a:noFill/>
          </a:ln>
        </p:spPr>
      </p:pic>
      <p:sp>
        <p:nvSpPr>
          <p:cNvPr id="2905" name="Google Shape;2905;gda6ecfcae1_0_7"/>
          <p:cNvSpPr txBox="1"/>
          <p:nvPr/>
        </p:nvSpPr>
        <p:spPr>
          <a:xfrm>
            <a:off x="7468675" y="4372625"/>
            <a:ext cx="1443300" cy="13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500">
                <a:solidFill>
                  <a:srgbClr val="D8D8D8"/>
                </a:solidFill>
                <a:latin typeface="Arial Narrow"/>
                <a:ea typeface="Arial Narrow"/>
                <a:cs typeface="Arial Narrow"/>
                <a:sym typeface="Arial Narrow"/>
              </a:rPr>
              <a:t>FRICATIVA [s]</a:t>
            </a:r>
            <a:endParaRPr sz="1500">
              <a:solidFill>
                <a:srgbClr val="D8D8D8"/>
              </a:solidFill>
              <a:latin typeface="Arial Narrow"/>
              <a:ea typeface="Arial Narrow"/>
              <a:cs typeface="Arial Narrow"/>
              <a:sym typeface="Arial Narrow"/>
            </a:endParaRPr>
          </a:p>
          <a:p>
            <a:pPr marL="0" lvl="0" indent="0" algn="ctr" rtl="0">
              <a:spcBef>
                <a:spcPts val="0"/>
              </a:spcBef>
              <a:spcAft>
                <a:spcPts val="0"/>
              </a:spcAft>
              <a:buNone/>
            </a:pPr>
            <a:r>
              <a:rPr lang="pt-BR" sz="1500">
                <a:solidFill>
                  <a:srgbClr val="D8D8D8"/>
                </a:solidFill>
                <a:latin typeface="Arial Narrow"/>
                <a:ea typeface="Arial Narrow"/>
                <a:cs typeface="Arial Narrow"/>
                <a:sym typeface="Arial Narrow"/>
              </a:rPr>
              <a:t>Incremento de energia em regiões mais altas de frequência </a:t>
            </a:r>
            <a:endParaRPr sz="1500">
              <a:solidFill>
                <a:srgbClr val="D8D8D8"/>
              </a:solidFill>
              <a:latin typeface="Arial Narrow"/>
              <a:ea typeface="Arial Narrow"/>
              <a:cs typeface="Arial Narrow"/>
              <a:sym typeface="Arial Narrow"/>
            </a:endParaRPr>
          </a:p>
        </p:txBody>
      </p:sp>
      <p:cxnSp>
        <p:nvCxnSpPr>
          <p:cNvPr id="2906" name="Google Shape;2906;gda6ecfcae1_0_7"/>
          <p:cNvCxnSpPr/>
          <p:nvPr/>
        </p:nvCxnSpPr>
        <p:spPr>
          <a:xfrm rot="10800000">
            <a:off x="5371975" y="4438625"/>
            <a:ext cx="2249100" cy="603600"/>
          </a:xfrm>
          <a:prstGeom prst="straightConnector1">
            <a:avLst/>
          </a:prstGeom>
          <a:noFill/>
          <a:ln w="38100" cap="flat" cmpd="sng">
            <a:solidFill>
              <a:srgbClr val="FFCC00"/>
            </a:solidFill>
            <a:prstDash val="solid"/>
            <a:round/>
            <a:headEnd type="none" w="med" len="med"/>
            <a:tailEnd type="triangle" w="med" len="med"/>
          </a:ln>
        </p:spPr>
      </p:cxnSp>
      <p:sp>
        <p:nvSpPr>
          <p:cNvPr id="2907" name="Google Shape;2907;gda6ecfcae1_0_7"/>
          <p:cNvSpPr txBox="1"/>
          <p:nvPr/>
        </p:nvSpPr>
        <p:spPr>
          <a:xfrm>
            <a:off x="83575" y="4262075"/>
            <a:ext cx="14433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500">
                <a:solidFill>
                  <a:srgbClr val="D8D8D8"/>
                </a:solidFill>
                <a:latin typeface="Arial Narrow"/>
                <a:ea typeface="Arial Narrow"/>
                <a:cs typeface="Arial Narrow"/>
                <a:sym typeface="Arial Narrow"/>
              </a:rPr>
              <a:t>FRICATIVA [ʃ]</a:t>
            </a:r>
            <a:endParaRPr sz="1500">
              <a:solidFill>
                <a:srgbClr val="D8D8D8"/>
              </a:solidFill>
              <a:latin typeface="Arial Narrow"/>
              <a:ea typeface="Arial Narrow"/>
              <a:cs typeface="Arial Narrow"/>
              <a:sym typeface="Arial Narrow"/>
            </a:endParaRPr>
          </a:p>
          <a:p>
            <a:pPr marL="0" lvl="0" indent="0" algn="ctr" rtl="0">
              <a:spcBef>
                <a:spcPts val="0"/>
              </a:spcBef>
              <a:spcAft>
                <a:spcPts val="0"/>
              </a:spcAft>
              <a:buNone/>
            </a:pPr>
            <a:r>
              <a:rPr lang="pt-BR" sz="1500">
                <a:solidFill>
                  <a:srgbClr val="D8D8D8"/>
                </a:solidFill>
                <a:latin typeface="Arial Narrow"/>
                <a:ea typeface="Arial Narrow"/>
                <a:cs typeface="Arial Narrow"/>
                <a:sym typeface="Arial Narrow"/>
              </a:rPr>
              <a:t>Incremento de energia em regiões mais baixas de frequência</a:t>
            </a:r>
            <a:endParaRPr sz="1500">
              <a:solidFill>
                <a:srgbClr val="D8D8D8"/>
              </a:solidFill>
              <a:latin typeface="Arial Narrow"/>
              <a:ea typeface="Arial Narrow"/>
              <a:cs typeface="Arial Narrow"/>
              <a:sym typeface="Arial Narrow"/>
            </a:endParaRPr>
          </a:p>
        </p:txBody>
      </p:sp>
      <p:cxnSp>
        <p:nvCxnSpPr>
          <p:cNvPr id="2908" name="Google Shape;2908;gda6ecfcae1_0_7"/>
          <p:cNvCxnSpPr/>
          <p:nvPr/>
        </p:nvCxnSpPr>
        <p:spPr>
          <a:xfrm>
            <a:off x="1231450" y="5264975"/>
            <a:ext cx="885300" cy="348600"/>
          </a:xfrm>
          <a:prstGeom prst="straightConnector1">
            <a:avLst/>
          </a:prstGeom>
          <a:noFill/>
          <a:ln w="38100" cap="flat" cmpd="sng">
            <a:solidFill>
              <a:srgbClr val="FFCC00"/>
            </a:solidFill>
            <a:prstDash val="solid"/>
            <a:round/>
            <a:headEnd type="none" w="med" len="med"/>
            <a:tailEnd type="triangle" w="med" len="med"/>
          </a:ln>
        </p:spPr>
      </p:cxnSp>
      <p:pic>
        <p:nvPicPr>
          <p:cNvPr id="2909" name="Google Shape;2909;gda6ecfcae1_0_7"/>
          <p:cNvPicPr preferRelativeResize="0"/>
          <p:nvPr/>
        </p:nvPicPr>
        <p:blipFill rotWithShape="1">
          <a:blip r:embed="rId6">
            <a:alphaModFix/>
          </a:blip>
          <a:srcRect/>
          <a:stretch/>
        </p:blipFill>
        <p:spPr>
          <a:xfrm>
            <a:off x="7697338" y="136869"/>
            <a:ext cx="1004247" cy="954948"/>
          </a:xfrm>
          <a:prstGeom prst="rect">
            <a:avLst/>
          </a:prstGeom>
          <a:noFill/>
          <a:ln>
            <a:noFill/>
          </a:ln>
        </p:spPr>
      </p:pic>
      <p:sp>
        <p:nvSpPr>
          <p:cNvPr id="2910" name="Google Shape;2910;gda6ecfcae1_0_7"/>
          <p:cNvSpPr txBox="1">
            <a:spLocks noGrp="1"/>
          </p:cNvSpPr>
          <p:nvPr>
            <p:ph type="ctrTitle"/>
          </p:nvPr>
        </p:nvSpPr>
        <p:spPr>
          <a:xfrm>
            <a:off x="427525" y="59725"/>
            <a:ext cx="41445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FRICATIVAS  </a:t>
            </a:r>
            <a:endParaRPr b="0">
              <a:solidFill>
                <a:srgbClr val="D8D8D8"/>
              </a:solidFill>
              <a:latin typeface="Arial Black"/>
              <a:ea typeface="Arial Black"/>
              <a:cs typeface="Arial Black"/>
              <a:sym typeface="Arial Black"/>
            </a:endParaRPr>
          </a:p>
        </p:txBody>
      </p:sp>
      <p:pic>
        <p:nvPicPr>
          <p:cNvPr id="2911" name="Google Shape;2911;gda6ecfcae1_0_7"/>
          <p:cNvPicPr preferRelativeResize="0"/>
          <p:nvPr/>
        </p:nvPicPr>
        <p:blipFill>
          <a:blip r:embed="rId7">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916"/>
        <p:cNvGrpSpPr/>
        <p:nvPr/>
      </p:nvGrpSpPr>
      <p:grpSpPr>
        <a:xfrm>
          <a:off x="0" y="0"/>
          <a:ext cx="0" cy="0"/>
          <a:chOff x="0" y="0"/>
          <a:chExt cx="0" cy="0"/>
        </a:xfrm>
      </p:grpSpPr>
      <p:pic>
        <p:nvPicPr>
          <p:cNvPr id="2917" name="Google Shape;2917;gda6ecfcae1_0_14"/>
          <p:cNvPicPr preferRelativeResize="0"/>
          <p:nvPr/>
        </p:nvPicPr>
        <p:blipFill rotWithShape="1">
          <a:blip r:embed="rId3">
            <a:alphaModFix/>
          </a:blip>
          <a:srcRect/>
          <a:stretch/>
        </p:blipFill>
        <p:spPr>
          <a:xfrm>
            <a:off x="-95534" y="-419100"/>
            <a:ext cx="9239535" cy="7543800"/>
          </a:xfrm>
          <a:prstGeom prst="rect">
            <a:avLst/>
          </a:prstGeom>
          <a:noFill/>
          <a:ln>
            <a:noFill/>
          </a:ln>
        </p:spPr>
      </p:pic>
      <p:sp>
        <p:nvSpPr>
          <p:cNvPr id="2918" name="Google Shape;2918;gda6ecfcae1_0_14"/>
          <p:cNvSpPr txBox="1">
            <a:spLocks noGrp="1"/>
          </p:cNvSpPr>
          <p:nvPr>
            <p:ph type="ctrTitle"/>
          </p:nvPr>
        </p:nvSpPr>
        <p:spPr>
          <a:xfrm>
            <a:off x="479700" y="2563500"/>
            <a:ext cx="8184600" cy="3122700"/>
          </a:xfrm>
          <a:prstGeom prst="rect">
            <a:avLst/>
          </a:prstGeom>
        </p:spPr>
        <p:txBody>
          <a:bodyPr spcFirstLastPara="1" wrap="square" lIns="91425" tIns="45700" rIns="91425" bIns="45700" anchor="ctr" anchorCtr="0">
            <a:noAutofit/>
          </a:bodyPr>
          <a:lstStyle/>
          <a:p>
            <a:pPr marL="457200" lvl="0" indent="0" algn="l" rtl="0">
              <a:lnSpc>
                <a:spcPct val="115000"/>
              </a:lnSpc>
              <a:spcBef>
                <a:spcPts val="500"/>
              </a:spcBef>
              <a:spcAft>
                <a:spcPts val="0"/>
              </a:spcAft>
              <a:buNone/>
            </a:pPr>
            <a:r>
              <a:rPr lang="pt-BR" sz="2400" dirty="0">
                <a:solidFill>
                  <a:srgbClr val="D8D8D8"/>
                </a:solidFill>
              </a:rPr>
              <a:t>CURIOSIDADES…</a:t>
            </a:r>
            <a:endParaRPr sz="2400" dirty="0">
              <a:solidFill>
                <a:srgbClr val="D8D8D8"/>
              </a:solidFill>
            </a:endParaRPr>
          </a:p>
          <a:p>
            <a:pPr marL="457200" lvl="0" indent="0" algn="l" rtl="0">
              <a:lnSpc>
                <a:spcPct val="115000"/>
              </a:lnSpc>
              <a:spcBef>
                <a:spcPts val="500"/>
              </a:spcBef>
              <a:spcAft>
                <a:spcPts val="0"/>
              </a:spcAft>
              <a:buNone/>
            </a:pPr>
            <a:endParaRPr sz="2400" b="0" dirty="0">
              <a:solidFill>
                <a:srgbClr val="D8D8D8"/>
              </a:solidFill>
            </a:endParaRPr>
          </a:p>
          <a:p>
            <a:pPr marL="457200" lvl="0" indent="-381000" algn="l" rtl="0">
              <a:lnSpc>
                <a:spcPct val="115000"/>
              </a:lnSpc>
              <a:spcBef>
                <a:spcPts val="500"/>
              </a:spcBef>
              <a:spcAft>
                <a:spcPts val="0"/>
              </a:spcAft>
              <a:buClr>
                <a:srgbClr val="FFC000"/>
              </a:buClr>
              <a:buSzPts val="2400"/>
              <a:buChar char="➢"/>
            </a:pPr>
            <a:r>
              <a:rPr lang="pt-BR" sz="2400" b="0" dirty="0">
                <a:solidFill>
                  <a:srgbClr val="D8D8D8"/>
                </a:solidFill>
              </a:rPr>
              <a:t>Pistas auditivas utilizadas para a distinção das fricativas:</a:t>
            </a:r>
            <a:endParaRPr sz="2400" b="0" dirty="0">
              <a:solidFill>
                <a:srgbClr val="D8D8D8"/>
              </a:solidFill>
            </a:endParaRPr>
          </a:p>
          <a:p>
            <a:pPr marL="914400" lvl="0" indent="-355600" algn="l" rtl="0">
              <a:lnSpc>
                <a:spcPct val="115000"/>
              </a:lnSpc>
              <a:spcBef>
                <a:spcPts val="0"/>
              </a:spcBef>
              <a:spcAft>
                <a:spcPts val="0"/>
              </a:spcAft>
              <a:buClr>
                <a:srgbClr val="D8D8D8"/>
              </a:buClr>
              <a:buSzPts val="2000"/>
              <a:buFont typeface="Arial Narrow"/>
              <a:buAutoNum type="arabicPeriod"/>
            </a:pPr>
            <a:r>
              <a:rPr lang="pt-BR" sz="2400" b="0" dirty="0">
                <a:solidFill>
                  <a:srgbClr val="D8D8D8"/>
                </a:solidFill>
              </a:rPr>
              <a:t>Altura da frequência do ruído fricativo</a:t>
            </a:r>
            <a:endParaRPr sz="2400" b="0" dirty="0">
              <a:solidFill>
                <a:srgbClr val="D8D8D8"/>
              </a:solidFill>
            </a:endParaRPr>
          </a:p>
          <a:p>
            <a:pPr marL="914400" lvl="0" indent="-355600" algn="l" rtl="0">
              <a:lnSpc>
                <a:spcPct val="115000"/>
              </a:lnSpc>
              <a:spcBef>
                <a:spcPts val="0"/>
              </a:spcBef>
              <a:spcAft>
                <a:spcPts val="0"/>
              </a:spcAft>
              <a:buClr>
                <a:srgbClr val="D8D8D8"/>
              </a:buClr>
              <a:buSzPts val="2000"/>
              <a:buFont typeface="Arial Narrow"/>
              <a:buAutoNum type="arabicPeriod"/>
            </a:pPr>
            <a:r>
              <a:rPr lang="pt-BR" sz="2400" b="0" dirty="0">
                <a:solidFill>
                  <a:srgbClr val="D8D8D8"/>
                </a:solidFill>
              </a:rPr>
              <a:t>Duração das fricativas</a:t>
            </a:r>
            <a:endParaRPr sz="2400" b="0" dirty="0">
              <a:solidFill>
                <a:srgbClr val="D8D8D8"/>
              </a:solidFill>
            </a:endParaRPr>
          </a:p>
          <a:p>
            <a:pPr marL="914400" lvl="0" indent="-355600" algn="l" rtl="0">
              <a:lnSpc>
                <a:spcPct val="115000"/>
              </a:lnSpc>
              <a:spcBef>
                <a:spcPts val="0"/>
              </a:spcBef>
              <a:spcAft>
                <a:spcPts val="0"/>
              </a:spcAft>
              <a:buClr>
                <a:srgbClr val="D8D8D8"/>
              </a:buClr>
              <a:buSzPts val="2000"/>
              <a:buFont typeface="Arial Narrow"/>
              <a:buAutoNum type="arabicPeriod"/>
            </a:pPr>
            <a:r>
              <a:rPr lang="pt-BR" sz="2400" b="0" dirty="0">
                <a:solidFill>
                  <a:srgbClr val="D8D8D8"/>
                </a:solidFill>
              </a:rPr>
              <a:t>Transição dos formantes da vogal seguinte à fricativa</a:t>
            </a:r>
            <a:endParaRPr sz="2400" b="0" dirty="0">
              <a:solidFill>
                <a:srgbClr val="D8D8D8"/>
              </a:solidFill>
            </a:endParaRPr>
          </a:p>
          <a:p>
            <a:pPr marL="1371600" lvl="0" indent="0" algn="l" rtl="0">
              <a:lnSpc>
                <a:spcPct val="115000"/>
              </a:lnSpc>
              <a:spcBef>
                <a:spcPts val="500"/>
              </a:spcBef>
              <a:spcAft>
                <a:spcPts val="0"/>
              </a:spcAft>
              <a:buNone/>
            </a:pPr>
            <a:endParaRPr sz="2400" b="0" dirty="0">
              <a:solidFill>
                <a:srgbClr val="D8D8D8"/>
              </a:solidFill>
            </a:endParaRPr>
          </a:p>
          <a:p>
            <a:pPr marL="0" lvl="0" indent="0" algn="ctr" rtl="0">
              <a:lnSpc>
                <a:spcPct val="115000"/>
              </a:lnSpc>
              <a:spcBef>
                <a:spcPts val="500"/>
              </a:spcBef>
              <a:spcAft>
                <a:spcPts val="0"/>
              </a:spcAft>
              <a:buNone/>
            </a:pPr>
            <a:r>
              <a:rPr lang="pt-BR" sz="1600" b="0" dirty="0" err="1">
                <a:solidFill>
                  <a:srgbClr val="D8D8D8"/>
                </a:solidFill>
              </a:rPr>
              <a:t>Manrique</a:t>
            </a:r>
            <a:r>
              <a:rPr lang="pt-BR" sz="1600" b="0" dirty="0">
                <a:solidFill>
                  <a:srgbClr val="D8D8D8"/>
                </a:solidFill>
              </a:rPr>
              <a:t> e </a:t>
            </a:r>
            <a:r>
              <a:rPr lang="pt-BR" sz="1600" b="0" dirty="0" err="1">
                <a:solidFill>
                  <a:srgbClr val="D8D8D8"/>
                </a:solidFill>
              </a:rPr>
              <a:t>Massone</a:t>
            </a:r>
            <a:r>
              <a:rPr lang="pt-BR" sz="1600" b="0" dirty="0">
                <a:solidFill>
                  <a:srgbClr val="D8D8D8"/>
                </a:solidFill>
              </a:rPr>
              <a:t>, 1981; </a:t>
            </a:r>
            <a:r>
              <a:rPr lang="pt-BR" sz="1600" b="0" dirty="0" err="1">
                <a:solidFill>
                  <a:srgbClr val="D8D8D8"/>
                </a:solidFill>
              </a:rPr>
              <a:t>Rothe</a:t>
            </a:r>
            <a:r>
              <a:rPr lang="pt-BR" sz="1600" b="0" dirty="0">
                <a:solidFill>
                  <a:srgbClr val="D8D8D8"/>
                </a:solidFill>
              </a:rPr>
              <a:t>-Neves e Penido, 2018</a:t>
            </a:r>
            <a:endParaRPr sz="2000" b="0" dirty="0">
              <a:solidFill>
                <a:srgbClr val="A5A5A5"/>
              </a:solidFill>
            </a:endParaRPr>
          </a:p>
          <a:p>
            <a:pPr marL="0" lvl="0" indent="0" algn="l" rtl="0">
              <a:lnSpc>
                <a:spcPct val="115000"/>
              </a:lnSpc>
              <a:spcBef>
                <a:spcPts val="500"/>
              </a:spcBef>
              <a:spcAft>
                <a:spcPts val="0"/>
              </a:spcAft>
              <a:buNone/>
            </a:pPr>
            <a:endParaRPr sz="2200" b="0" dirty="0"/>
          </a:p>
          <a:p>
            <a:pPr marL="0" lvl="0" indent="0" algn="l" rtl="0">
              <a:lnSpc>
                <a:spcPct val="115000"/>
              </a:lnSpc>
              <a:spcBef>
                <a:spcPts val="500"/>
              </a:spcBef>
              <a:spcAft>
                <a:spcPts val="0"/>
              </a:spcAft>
              <a:buNone/>
            </a:pPr>
            <a:endParaRPr sz="2200" b="0" dirty="0"/>
          </a:p>
          <a:p>
            <a:pPr marL="0" lvl="0" indent="0" algn="l" rtl="0">
              <a:spcBef>
                <a:spcPts val="0"/>
              </a:spcBef>
              <a:spcAft>
                <a:spcPts val="0"/>
              </a:spcAft>
              <a:buNone/>
            </a:pPr>
            <a:endParaRPr dirty="0"/>
          </a:p>
        </p:txBody>
      </p:sp>
      <p:pic>
        <p:nvPicPr>
          <p:cNvPr id="2919" name="Google Shape;2919;gda6ecfcae1_0_14"/>
          <p:cNvPicPr preferRelativeResize="0"/>
          <p:nvPr/>
        </p:nvPicPr>
        <p:blipFill rotWithShape="1">
          <a:blip r:embed="rId4">
            <a:alphaModFix/>
          </a:blip>
          <a:srcRect/>
          <a:stretch/>
        </p:blipFill>
        <p:spPr>
          <a:xfrm>
            <a:off x="7697338" y="136869"/>
            <a:ext cx="1004247" cy="954948"/>
          </a:xfrm>
          <a:prstGeom prst="rect">
            <a:avLst/>
          </a:prstGeom>
          <a:noFill/>
          <a:ln>
            <a:noFill/>
          </a:ln>
        </p:spPr>
      </p:pic>
      <p:sp>
        <p:nvSpPr>
          <p:cNvPr id="2920" name="Google Shape;2920;gda6ecfcae1_0_14"/>
          <p:cNvSpPr txBox="1">
            <a:spLocks noGrp="1"/>
          </p:cNvSpPr>
          <p:nvPr>
            <p:ph type="ctrTitle"/>
          </p:nvPr>
        </p:nvSpPr>
        <p:spPr>
          <a:xfrm>
            <a:off x="427525" y="59725"/>
            <a:ext cx="41445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FRICATIVAS  </a:t>
            </a:r>
            <a:endParaRPr b="0">
              <a:solidFill>
                <a:srgbClr val="D8D8D8"/>
              </a:solidFill>
              <a:latin typeface="Arial Black"/>
              <a:ea typeface="Arial Black"/>
              <a:cs typeface="Arial Black"/>
              <a:sym typeface="Arial Black"/>
            </a:endParaRPr>
          </a:p>
        </p:txBody>
      </p:sp>
      <p:pic>
        <p:nvPicPr>
          <p:cNvPr id="2921" name="Google Shape;2921;gda6ecfcae1_0_14"/>
          <p:cNvPicPr preferRelativeResize="0"/>
          <p:nvPr/>
        </p:nvPicPr>
        <p:blipFill>
          <a:blip r:embed="rId5">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926"/>
        <p:cNvGrpSpPr/>
        <p:nvPr/>
      </p:nvGrpSpPr>
      <p:grpSpPr>
        <a:xfrm>
          <a:off x="0" y="0"/>
          <a:ext cx="0" cy="0"/>
          <a:chOff x="0" y="0"/>
          <a:chExt cx="0" cy="0"/>
        </a:xfrm>
      </p:grpSpPr>
      <p:pic>
        <p:nvPicPr>
          <p:cNvPr id="2927" name="Google Shape;2927;gda6ecfcae1_0_45"/>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928" name="Google Shape;2928;gda6ecfcae1_0_45"/>
          <p:cNvSpPr txBox="1"/>
          <p:nvPr/>
        </p:nvSpPr>
        <p:spPr>
          <a:xfrm>
            <a:off x="152400" y="1281425"/>
            <a:ext cx="8629800" cy="6692315"/>
          </a:xfrm>
          <a:prstGeom prst="rect">
            <a:avLst/>
          </a:prstGeom>
          <a:noFill/>
          <a:ln>
            <a:noFill/>
          </a:ln>
        </p:spPr>
        <p:txBody>
          <a:bodyPr spcFirstLastPara="1" wrap="square" lIns="91425" tIns="91425" rIns="91425" bIns="91425" anchor="t" anchorCtr="0">
            <a:spAutoFit/>
          </a:bodyPr>
          <a:lstStyle/>
          <a:p>
            <a:pPr marL="457200" lvl="0" indent="-368300" algn="just" rtl="0">
              <a:lnSpc>
                <a:spcPct val="115000"/>
              </a:lnSpc>
              <a:spcBef>
                <a:spcPts val="500"/>
              </a:spcBef>
              <a:spcAft>
                <a:spcPts val="0"/>
              </a:spcAft>
              <a:buClr>
                <a:srgbClr val="FFC000"/>
              </a:buClr>
              <a:buSzPts val="2200"/>
              <a:buChar char="➢"/>
            </a:pPr>
            <a:r>
              <a:rPr lang="pt-BR" sz="2200" dirty="0">
                <a:solidFill>
                  <a:srgbClr val="D8D8D8"/>
                </a:solidFill>
                <a:latin typeface="Arial Narrow"/>
                <a:ea typeface="Arial Narrow"/>
                <a:cs typeface="Arial Narrow"/>
                <a:sym typeface="Arial Narrow"/>
              </a:rPr>
              <a:t>O português brasileiro possui os seguintes segmentos nasais: </a:t>
            </a:r>
            <a:endParaRPr sz="2200" dirty="0">
              <a:solidFill>
                <a:srgbClr val="D8D8D8"/>
              </a:solidFill>
              <a:latin typeface="Arial Narrow"/>
              <a:ea typeface="Arial Narrow"/>
              <a:cs typeface="Arial Narrow"/>
              <a:sym typeface="Arial Narrow"/>
            </a:endParaRPr>
          </a:p>
          <a:p>
            <a:pPr marL="457200" lvl="0" indent="0" algn="just" rtl="0">
              <a:lnSpc>
                <a:spcPct val="115000"/>
              </a:lnSpc>
              <a:spcBef>
                <a:spcPts val="500"/>
              </a:spcBef>
              <a:spcAft>
                <a:spcPts val="0"/>
              </a:spcAft>
              <a:buNone/>
            </a:pPr>
            <a:r>
              <a:rPr lang="pt-BR" sz="1800" dirty="0">
                <a:solidFill>
                  <a:srgbClr val="D8D8D8"/>
                </a:solidFill>
                <a:latin typeface="Arial Narrow"/>
                <a:ea typeface="Arial Narrow"/>
                <a:cs typeface="Arial Narrow"/>
                <a:sym typeface="Arial Narrow"/>
              </a:rPr>
              <a:t>1.</a:t>
            </a:r>
            <a:r>
              <a:rPr lang="pt-BR" sz="2200" dirty="0">
                <a:solidFill>
                  <a:srgbClr val="D8D8D8"/>
                </a:solidFill>
                <a:latin typeface="Arial Narrow"/>
                <a:ea typeface="Arial Narrow"/>
                <a:cs typeface="Arial Narrow"/>
                <a:sym typeface="Arial Narrow"/>
              </a:rPr>
              <a:t>  Nasal bilabial vozeada [m]: </a:t>
            </a:r>
            <a:r>
              <a:rPr lang="pt-BR" sz="2200" b="1" dirty="0">
                <a:solidFill>
                  <a:srgbClr val="D8D8D8"/>
                </a:solidFill>
                <a:latin typeface="Arial Narrow"/>
                <a:ea typeface="Arial Narrow"/>
                <a:cs typeface="Arial Narrow"/>
                <a:sym typeface="Arial Narrow"/>
              </a:rPr>
              <a:t>m</a:t>
            </a:r>
            <a:r>
              <a:rPr lang="pt-BR" sz="2200" dirty="0">
                <a:solidFill>
                  <a:srgbClr val="D8D8D8"/>
                </a:solidFill>
                <a:latin typeface="Arial Narrow"/>
                <a:ea typeface="Arial Narrow"/>
                <a:cs typeface="Arial Narrow"/>
                <a:sym typeface="Arial Narrow"/>
              </a:rPr>
              <a:t>ala</a:t>
            </a:r>
            <a:endParaRPr sz="2200" dirty="0">
              <a:solidFill>
                <a:srgbClr val="D8D8D8"/>
              </a:solidFill>
              <a:latin typeface="Arial Narrow"/>
              <a:ea typeface="Arial Narrow"/>
              <a:cs typeface="Arial Narrow"/>
              <a:sym typeface="Arial Narrow"/>
            </a:endParaRPr>
          </a:p>
          <a:p>
            <a:pPr marL="457200" lvl="0" indent="0" algn="just" rtl="0">
              <a:lnSpc>
                <a:spcPct val="115000"/>
              </a:lnSpc>
              <a:spcBef>
                <a:spcPts val="500"/>
              </a:spcBef>
              <a:spcAft>
                <a:spcPts val="0"/>
              </a:spcAft>
              <a:buNone/>
            </a:pPr>
            <a:r>
              <a:rPr lang="pt-BR" sz="1800" dirty="0">
                <a:solidFill>
                  <a:srgbClr val="D8D8D8"/>
                </a:solidFill>
                <a:latin typeface="Arial Narrow"/>
                <a:ea typeface="Arial Narrow"/>
                <a:cs typeface="Arial Narrow"/>
                <a:sym typeface="Arial Narrow"/>
              </a:rPr>
              <a:t>2.</a:t>
            </a:r>
            <a:r>
              <a:rPr lang="pt-BR" sz="2200" dirty="0">
                <a:solidFill>
                  <a:srgbClr val="D8D8D8"/>
                </a:solidFill>
                <a:latin typeface="Arial Narrow"/>
                <a:ea typeface="Arial Narrow"/>
                <a:cs typeface="Arial Narrow"/>
                <a:sym typeface="Arial Narrow"/>
              </a:rPr>
              <a:t> Nasal alveolar vozeada [n]: </a:t>
            </a:r>
            <a:r>
              <a:rPr lang="pt-BR" sz="2200" b="1" dirty="0">
                <a:solidFill>
                  <a:srgbClr val="D8D8D8"/>
                </a:solidFill>
                <a:latin typeface="Arial Narrow"/>
                <a:ea typeface="Arial Narrow"/>
                <a:cs typeface="Arial Narrow"/>
                <a:sym typeface="Arial Narrow"/>
              </a:rPr>
              <a:t>n</a:t>
            </a:r>
            <a:r>
              <a:rPr lang="pt-BR" sz="2200" dirty="0">
                <a:solidFill>
                  <a:srgbClr val="D8D8D8"/>
                </a:solidFill>
                <a:latin typeface="Arial Narrow"/>
                <a:ea typeface="Arial Narrow"/>
                <a:cs typeface="Arial Narrow"/>
                <a:sym typeface="Arial Narrow"/>
              </a:rPr>
              <a:t>ada</a:t>
            </a:r>
            <a:endParaRPr sz="2200" dirty="0">
              <a:solidFill>
                <a:srgbClr val="D8D8D8"/>
              </a:solidFill>
              <a:latin typeface="Arial Narrow"/>
              <a:ea typeface="Arial Narrow"/>
              <a:cs typeface="Arial Narrow"/>
              <a:sym typeface="Arial Narrow"/>
            </a:endParaRPr>
          </a:p>
          <a:p>
            <a:pPr marL="457200" lvl="0" indent="0" algn="just" rtl="0">
              <a:lnSpc>
                <a:spcPct val="115000"/>
              </a:lnSpc>
              <a:spcBef>
                <a:spcPts val="500"/>
              </a:spcBef>
              <a:spcAft>
                <a:spcPts val="0"/>
              </a:spcAft>
              <a:buNone/>
            </a:pPr>
            <a:r>
              <a:rPr lang="pt-BR" sz="1800" dirty="0">
                <a:solidFill>
                  <a:srgbClr val="D8D8D8"/>
                </a:solidFill>
                <a:latin typeface="Arial Narrow"/>
                <a:ea typeface="Arial Narrow"/>
                <a:cs typeface="Arial Narrow"/>
                <a:sym typeface="Arial Narrow"/>
              </a:rPr>
              <a:t>3.</a:t>
            </a:r>
            <a:r>
              <a:rPr lang="pt-BR" sz="2200" dirty="0">
                <a:solidFill>
                  <a:srgbClr val="D8D8D8"/>
                </a:solidFill>
                <a:latin typeface="Arial Narrow"/>
                <a:ea typeface="Arial Narrow"/>
                <a:cs typeface="Arial Narrow"/>
                <a:sym typeface="Arial Narrow"/>
              </a:rPr>
              <a:t> Nasal palatal vozeada [ɲ, ỹ]: ba</a:t>
            </a:r>
            <a:r>
              <a:rPr lang="pt-BR" sz="2200" b="1" dirty="0">
                <a:solidFill>
                  <a:srgbClr val="D8D8D8"/>
                </a:solidFill>
                <a:latin typeface="Arial Narrow"/>
                <a:ea typeface="Arial Narrow"/>
                <a:cs typeface="Arial Narrow"/>
                <a:sym typeface="Arial Narrow"/>
              </a:rPr>
              <a:t>nh</a:t>
            </a:r>
            <a:r>
              <a:rPr lang="pt-BR" sz="2200" dirty="0">
                <a:solidFill>
                  <a:srgbClr val="D8D8D8"/>
                </a:solidFill>
                <a:latin typeface="Arial Narrow"/>
                <a:ea typeface="Arial Narrow"/>
                <a:cs typeface="Arial Narrow"/>
                <a:sym typeface="Arial Narrow"/>
              </a:rPr>
              <a:t>a</a:t>
            </a:r>
            <a:endParaRPr sz="2200" dirty="0">
              <a:solidFill>
                <a:srgbClr val="D8D8D8"/>
              </a:solidFill>
              <a:latin typeface="Arial Narrow"/>
              <a:ea typeface="Arial Narrow"/>
              <a:cs typeface="Arial Narrow"/>
              <a:sym typeface="Arial Narrow"/>
            </a:endParaRPr>
          </a:p>
          <a:p>
            <a:pPr marL="457200" lvl="0" indent="0" algn="just" rtl="0">
              <a:lnSpc>
                <a:spcPct val="115000"/>
              </a:lnSpc>
              <a:spcBef>
                <a:spcPts val="500"/>
              </a:spcBef>
              <a:spcAft>
                <a:spcPts val="0"/>
              </a:spcAft>
              <a:buNone/>
            </a:pPr>
            <a:endParaRPr sz="2200" dirty="0">
              <a:solidFill>
                <a:srgbClr val="D8D8D8"/>
              </a:solidFill>
              <a:latin typeface="Arial Narrow"/>
              <a:ea typeface="Arial Narrow"/>
              <a:cs typeface="Arial Narrow"/>
              <a:sym typeface="Arial Narrow"/>
            </a:endParaRPr>
          </a:p>
          <a:p>
            <a:pPr marL="457200" lvl="0" indent="-368300" algn="just" rtl="0">
              <a:lnSpc>
                <a:spcPct val="115000"/>
              </a:lnSpc>
              <a:spcBef>
                <a:spcPts val="500"/>
              </a:spcBef>
              <a:spcAft>
                <a:spcPts val="0"/>
              </a:spcAft>
              <a:buClr>
                <a:srgbClr val="FFC000"/>
              </a:buClr>
              <a:buSzPts val="2200"/>
              <a:buFont typeface="Arial Narrow"/>
              <a:buChar char="➢"/>
            </a:pPr>
            <a:r>
              <a:rPr lang="pt-BR" sz="2200" dirty="0">
                <a:solidFill>
                  <a:srgbClr val="D8D8D8"/>
                </a:solidFill>
                <a:latin typeface="Arial Narrow"/>
                <a:ea typeface="Arial Narrow"/>
                <a:cs typeface="Arial Narrow"/>
                <a:sym typeface="Arial Narrow"/>
              </a:rPr>
              <a:t>As consoantes nasais são produzidas por um fechamento completo em um ponto da cavidade oral e por um grau de acoplamento entre as cavidades oral e nasal, o que gera um “</a:t>
            </a:r>
            <a:r>
              <a:rPr lang="pt-BR" sz="2200" dirty="0" err="1">
                <a:solidFill>
                  <a:srgbClr val="D8D8D8"/>
                </a:solidFill>
                <a:latin typeface="Arial Narrow"/>
                <a:ea typeface="Arial Narrow"/>
                <a:cs typeface="Arial Narrow"/>
                <a:sym typeface="Arial Narrow"/>
              </a:rPr>
              <a:t>murmúrio</a:t>
            </a:r>
            <a:r>
              <a:rPr lang="pt-BR" sz="2200" dirty="0">
                <a:solidFill>
                  <a:srgbClr val="D8D8D8"/>
                </a:solidFill>
                <a:latin typeface="Arial Narrow"/>
                <a:ea typeface="Arial Narrow"/>
                <a:cs typeface="Arial Narrow"/>
                <a:sym typeface="Arial Narrow"/>
              </a:rPr>
              <a:t>”, decorrente da passagem do fluxo aéreo à cavidade nasal.</a:t>
            </a:r>
            <a:endParaRPr sz="2200" dirty="0">
              <a:solidFill>
                <a:srgbClr val="D8D8D8"/>
              </a:solidFill>
              <a:latin typeface="Arial Narrow"/>
              <a:ea typeface="Arial Narrow"/>
              <a:cs typeface="Arial Narrow"/>
              <a:sym typeface="Arial Narrow"/>
            </a:endParaRPr>
          </a:p>
          <a:p>
            <a:pPr marL="457200" lvl="0" indent="0" algn="l" rtl="0">
              <a:lnSpc>
                <a:spcPct val="115000"/>
              </a:lnSpc>
              <a:spcBef>
                <a:spcPts val="500"/>
              </a:spcBef>
              <a:spcAft>
                <a:spcPts val="0"/>
              </a:spcAft>
              <a:buNone/>
            </a:pPr>
            <a:endParaRPr sz="2200" dirty="0">
              <a:solidFill>
                <a:srgbClr val="D8D8D8"/>
              </a:solidFill>
              <a:latin typeface="Arial Narrow"/>
              <a:ea typeface="Arial Narrow"/>
              <a:cs typeface="Arial Narrow"/>
              <a:sym typeface="Arial Narrow"/>
            </a:endParaRPr>
          </a:p>
          <a:p>
            <a:pPr marL="457200" lvl="0" indent="0" algn="ctr" rtl="0">
              <a:lnSpc>
                <a:spcPct val="115000"/>
              </a:lnSpc>
              <a:spcBef>
                <a:spcPts val="500"/>
              </a:spcBef>
              <a:spcAft>
                <a:spcPts val="0"/>
              </a:spcAft>
              <a:buNone/>
            </a:pPr>
            <a:r>
              <a:rPr lang="pt-BR" sz="1600" dirty="0">
                <a:solidFill>
                  <a:srgbClr val="D8D8D8"/>
                </a:solidFill>
                <a:latin typeface="Arial Narrow"/>
                <a:sym typeface="Arial Narrow"/>
              </a:rPr>
              <a:t>Silva, 2001; </a:t>
            </a:r>
            <a:r>
              <a:rPr lang="pt-BR" sz="1600" dirty="0" err="1">
                <a:solidFill>
                  <a:srgbClr val="D8D8D8"/>
                </a:solidFill>
                <a:latin typeface="Arial Narrow"/>
                <a:sym typeface="Arial Narrow"/>
              </a:rPr>
              <a:t>Amelot</a:t>
            </a:r>
            <a:r>
              <a:rPr lang="pt-BR" sz="1600" dirty="0">
                <a:solidFill>
                  <a:srgbClr val="D8D8D8"/>
                </a:solidFill>
                <a:latin typeface="Arial Narrow"/>
                <a:sym typeface="Arial Narrow"/>
              </a:rPr>
              <a:t>, 2004</a:t>
            </a:r>
            <a:endParaRPr sz="2000" dirty="0">
              <a:solidFill>
                <a:srgbClr val="A5A5A5"/>
              </a:solidFill>
              <a:latin typeface="Arial Narrow"/>
              <a:ea typeface="Arial Narrow"/>
              <a:cs typeface="Arial Narrow"/>
              <a:sym typeface="Arial Narrow"/>
            </a:endParaRPr>
          </a:p>
          <a:p>
            <a:pPr marL="457200" lvl="0" indent="0" algn="l" rtl="0">
              <a:lnSpc>
                <a:spcPct val="115000"/>
              </a:lnSpc>
              <a:spcBef>
                <a:spcPts val="500"/>
              </a:spcBef>
              <a:spcAft>
                <a:spcPts val="0"/>
              </a:spcAft>
              <a:buNone/>
            </a:pPr>
            <a:r>
              <a:rPr lang="pt-BR" sz="1100" dirty="0">
                <a:solidFill>
                  <a:schemeClr val="dk1"/>
                </a:solidFill>
              </a:rPr>
              <a:t>	 	 		</a:t>
            </a:r>
            <a:endParaRPr sz="1100" dirty="0">
              <a:solidFill>
                <a:schemeClr val="dk1"/>
              </a:solidFill>
            </a:endParaRPr>
          </a:p>
          <a:p>
            <a:pPr marL="457200" lvl="0" indent="0" algn="l" rtl="0">
              <a:lnSpc>
                <a:spcPct val="115000"/>
              </a:lnSpc>
              <a:spcBef>
                <a:spcPts val="500"/>
              </a:spcBef>
              <a:spcAft>
                <a:spcPts val="0"/>
              </a:spcAft>
              <a:buNone/>
            </a:pPr>
            <a:r>
              <a:rPr lang="pt-BR" sz="1100" dirty="0">
                <a:solidFill>
                  <a:schemeClr val="dk1"/>
                </a:solidFill>
              </a:rPr>
              <a:t>	</a:t>
            </a:r>
            <a:endParaRPr sz="2800" dirty="0">
              <a:solidFill>
                <a:schemeClr val="dk1"/>
              </a:solidFill>
            </a:endParaRPr>
          </a:p>
          <a:p>
            <a:pPr marL="0" lvl="0" indent="0" algn="l" rtl="0">
              <a:lnSpc>
                <a:spcPct val="115000"/>
              </a:lnSpc>
              <a:spcBef>
                <a:spcPts val="0"/>
              </a:spcBef>
              <a:spcAft>
                <a:spcPts val="0"/>
              </a:spcAft>
              <a:buNone/>
            </a:pPr>
            <a:r>
              <a:rPr lang="pt-BR" sz="1100" dirty="0">
                <a:solidFill>
                  <a:schemeClr val="dk1"/>
                </a:solidFill>
              </a:rPr>
              <a:t>					</a:t>
            </a:r>
            <a:endParaRPr sz="1100" dirty="0">
              <a:solidFill>
                <a:schemeClr val="dk1"/>
              </a:solidFill>
            </a:endParaRPr>
          </a:p>
          <a:p>
            <a:pPr marL="457200" lvl="0" indent="0" algn="l" rtl="0">
              <a:lnSpc>
                <a:spcPct val="115000"/>
              </a:lnSpc>
              <a:spcBef>
                <a:spcPts val="500"/>
              </a:spcBef>
              <a:spcAft>
                <a:spcPts val="0"/>
              </a:spcAft>
              <a:buNone/>
            </a:pPr>
            <a:r>
              <a:rPr lang="pt-BR" sz="1100" dirty="0">
                <a:solidFill>
                  <a:schemeClr val="dk1"/>
                </a:solidFill>
              </a:rPr>
              <a:t>				</a:t>
            </a:r>
            <a:endParaRPr sz="1100" dirty="0">
              <a:solidFill>
                <a:schemeClr val="dk1"/>
              </a:solidFill>
            </a:endParaRPr>
          </a:p>
          <a:p>
            <a:pPr marL="457200" lvl="0" indent="0" algn="l" rtl="0">
              <a:lnSpc>
                <a:spcPct val="115000"/>
              </a:lnSpc>
              <a:spcBef>
                <a:spcPts val="500"/>
              </a:spcBef>
              <a:spcAft>
                <a:spcPts val="0"/>
              </a:spcAft>
              <a:buNone/>
            </a:pPr>
            <a:r>
              <a:rPr lang="pt-BR" sz="1100" dirty="0">
                <a:solidFill>
                  <a:schemeClr val="dk1"/>
                </a:solidFill>
              </a:rPr>
              <a:t>			</a:t>
            </a:r>
            <a:endParaRPr sz="1100" dirty="0">
              <a:solidFill>
                <a:schemeClr val="dk1"/>
              </a:solidFill>
            </a:endParaRPr>
          </a:p>
          <a:p>
            <a:pPr marL="457200" lvl="0" indent="0" algn="l" rtl="0">
              <a:lnSpc>
                <a:spcPct val="115000"/>
              </a:lnSpc>
              <a:spcBef>
                <a:spcPts val="500"/>
              </a:spcBef>
              <a:spcAft>
                <a:spcPts val="0"/>
              </a:spcAft>
              <a:buNone/>
            </a:pPr>
            <a:r>
              <a:rPr lang="pt-BR" sz="1100" dirty="0">
                <a:solidFill>
                  <a:schemeClr val="dk1"/>
                </a:solidFill>
              </a:rPr>
              <a:t>		</a:t>
            </a:r>
            <a:endParaRPr sz="1100" dirty="0">
              <a:solidFill>
                <a:schemeClr val="dk1"/>
              </a:solidFill>
            </a:endParaRPr>
          </a:p>
          <a:p>
            <a:pPr marL="457200" lvl="0" indent="0" algn="l" rtl="0">
              <a:lnSpc>
                <a:spcPct val="115000"/>
              </a:lnSpc>
              <a:spcBef>
                <a:spcPts val="500"/>
              </a:spcBef>
              <a:spcAft>
                <a:spcPts val="0"/>
              </a:spcAft>
              <a:buNone/>
            </a:pPr>
            <a:endParaRPr sz="1100" dirty="0">
              <a:solidFill>
                <a:schemeClr val="dk1"/>
              </a:solidFill>
            </a:endParaRPr>
          </a:p>
        </p:txBody>
      </p:sp>
      <p:pic>
        <p:nvPicPr>
          <p:cNvPr id="2929" name="Google Shape;2929;gda6ecfcae1_0_45"/>
          <p:cNvPicPr preferRelativeResize="0"/>
          <p:nvPr/>
        </p:nvPicPr>
        <p:blipFill rotWithShape="1">
          <a:blip r:embed="rId4">
            <a:alphaModFix/>
          </a:blip>
          <a:srcRect/>
          <a:stretch/>
        </p:blipFill>
        <p:spPr>
          <a:xfrm>
            <a:off x="7697338" y="136869"/>
            <a:ext cx="1004247" cy="954948"/>
          </a:xfrm>
          <a:prstGeom prst="rect">
            <a:avLst/>
          </a:prstGeom>
          <a:noFill/>
          <a:ln>
            <a:noFill/>
          </a:ln>
        </p:spPr>
      </p:pic>
      <p:sp>
        <p:nvSpPr>
          <p:cNvPr id="2930" name="Google Shape;2930;gda6ecfcae1_0_45"/>
          <p:cNvSpPr txBox="1">
            <a:spLocks noGrp="1"/>
          </p:cNvSpPr>
          <p:nvPr>
            <p:ph type="ctrTitle"/>
          </p:nvPr>
        </p:nvSpPr>
        <p:spPr>
          <a:xfrm>
            <a:off x="427525" y="59725"/>
            <a:ext cx="44874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NASAIS  </a:t>
            </a:r>
            <a:endParaRPr b="0">
              <a:solidFill>
                <a:srgbClr val="D8D8D8"/>
              </a:solidFill>
              <a:latin typeface="Arial Black"/>
              <a:ea typeface="Arial Black"/>
              <a:cs typeface="Arial Black"/>
              <a:sym typeface="Arial Black"/>
            </a:endParaRPr>
          </a:p>
        </p:txBody>
      </p:sp>
      <p:pic>
        <p:nvPicPr>
          <p:cNvPr id="2931" name="Google Shape;2931;gda6ecfcae1_0_45"/>
          <p:cNvPicPr preferRelativeResize="0"/>
          <p:nvPr/>
        </p:nvPicPr>
        <p:blipFill>
          <a:blip r:embed="rId5">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936"/>
        <p:cNvGrpSpPr/>
        <p:nvPr/>
      </p:nvGrpSpPr>
      <p:grpSpPr>
        <a:xfrm>
          <a:off x="0" y="0"/>
          <a:ext cx="0" cy="0"/>
          <a:chOff x="0" y="0"/>
          <a:chExt cx="0" cy="0"/>
        </a:xfrm>
      </p:grpSpPr>
      <p:pic>
        <p:nvPicPr>
          <p:cNvPr id="2937" name="Google Shape;2937;gd918c78aaa_0_5"/>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938" name="Google Shape;2938;gd918c78aaa_0_5"/>
          <p:cNvSpPr txBox="1"/>
          <p:nvPr/>
        </p:nvSpPr>
        <p:spPr>
          <a:xfrm>
            <a:off x="228600" y="1357625"/>
            <a:ext cx="8680500" cy="5329890"/>
          </a:xfrm>
          <a:prstGeom prst="rect">
            <a:avLst/>
          </a:prstGeom>
          <a:noFill/>
          <a:ln>
            <a:noFill/>
          </a:ln>
        </p:spPr>
        <p:txBody>
          <a:bodyPr spcFirstLastPara="1" wrap="square" lIns="91425" tIns="91425" rIns="91425" bIns="91425" anchor="t" anchorCtr="0">
            <a:spAutoFit/>
          </a:bodyPr>
          <a:lstStyle/>
          <a:p>
            <a:pPr marL="457200" lvl="0" indent="-368300" algn="just" rtl="0">
              <a:lnSpc>
                <a:spcPct val="115000"/>
              </a:lnSpc>
              <a:spcBef>
                <a:spcPts val="500"/>
              </a:spcBef>
              <a:spcAft>
                <a:spcPts val="0"/>
              </a:spcAft>
              <a:buClr>
                <a:srgbClr val="FFC000"/>
              </a:buClr>
              <a:buSzPts val="2200"/>
              <a:buFont typeface="Arial Narrow"/>
              <a:buChar char="➢"/>
            </a:pPr>
            <a:r>
              <a:rPr lang="pt-BR" sz="2200" dirty="0">
                <a:solidFill>
                  <a:srgbClr val="D8D8D8"/>
                </a:solidFill>
                <a:latin typeface="Arial Narrow"/>
                <a:ea typeface="Arial Narrow"/>
                <a:cs typeface="Arial Narrow"/>
                <a:sym typeface="Arial Narrow"/>
              </a:rPr>
              <a:t>Do ponto de vista acústico, as nasais apresentam características vocálicas com algumas diferenças:</a:t>
            </a:r>
            <a:endParaRPr sz="2200" dirty="0">
              <a:solidFill>
                <a:srgbClr val="D8D8D8"/>
              </a:solidFill>
              <a:latin typeface="Arial Narrow"/>
              <a:ea typeface="Arial Narrow"/>
              <a:cs typeface="Arial Narrow"/>
              <a:sym typeface="Arial Narrow"/>
            </a:endParaRPr>
          </a:p>
          <a:p>
            <a:pPr marL="457200" lvl="0" indent="0" algn="just" rtl="0">
              <a:lnSpc>
                <a:spcPct val="115000"/>
              </a:lnSpc>
              <a:spcBef>
                <a:spcPts val="500"/>
              </a:spcBef>
              <a:spcAft>
                <a:spcPts val="0"/>
              </a:spcAft>
              <a:buNone/>
            </a:pPr>
            <a:endParaRPr sz="2200" dirty="0">
              <a:solidFill>
                <a:srgbClr val="D8D8D8"/>
              </a:solidFill>
              <a:latin typeface="Arial Narrow"/>
              <a:ea typeface="Arial Narrow"/>
              <a:cs typeface="Arial Narrow"/>
              <a:sym typeface="Arial Narrow"/>
            </a:endParaRPr>
          </a:p>
          <a:p>
            <a:pPr marL="457200" lvl="0" indent="-134199" algn="just" rtl="0">
              <a:lnSpc>
                <a:spcPct val="115000"/>
              </a:lnSpc>
              <a:spcBef>
                <a:spcPts val="500"/>
              </a:spcBef>
              <a:spcAft>
                <a:spcPts val="0"/>
              </a:spcAft>
              <a:buClr>
                <a:srgbClr val="D8D8D8"/>
              </a:buClr>
              <a:buSzPts val="2000"/>
              <a:buFont typeface="Arial Narrow"/>
              <a:buAutoNum type="arabicPeriod"/>
            </a:pPr>
            <a:r>
              <a:rPr lang="pt-BR" sz="2200" dirty="0">
                <a:solidFill>
                  <a:srgbClr val="D8D8D8"/>
                </a:solidFill>
                <a:latin typeface="Arial Narrow"/>
                <a:ea typeface="Arial Narrow"/>
                <a:cs typeface="Arial Narrow"/>
                <a:sym typeface="Arial Narrow"/>
              </a:rPr>
              <a:t> Formantes em locais específicos - formante nasal em torno de 300Hz, que está bem mais separado dos demais formantes com uma consistente ausência de energia na faixa imediatamente superior (em torno de 600 Hz); </a:t>
            </a:r>
            <a:endParaRPr sz="2200" dirty="0">
              <a:solidFill>
                <a:srgbClr val="D8D8D8"/>
              </a:solidFill>
              <a:latin typeface="Arial Narrow"/>
              <a:ea typeface="Arial Narrow"/>
              <a:cs typeface="Arial Narrow"/>
              <a:sym typeface="Arial Narrow"/>
            </a:endParaRPr>
          </a:p>
          <a:p>
            <a:pPr marL="457200" lvl="0" indent="-134199" algn="just" rtl="0">
              <a:lnSpc>
                <a:spcPct val="115000"/>
              </a:lnSpc>
              <a:spcBef>
                <a:spcPts val="0"/>
              </a:spcBef>
              <a:spcAft>
                <a:spcPts val="0"/>
              </a:spcAft>
              <a:buClr>
                <a:srgbClr val="D8D8D8"/>
              </a:buClr>
              <a:buSzPts val="2000"/>
              <a:buFont typeface="Arial Narrow"/>
              <a:buAutoNum type="arabicPeriod"/>
            </a:pPr>
            <a:r>
              <a:rPr lang="pt-BR" sz="2200" dirty="0">
                <a:solidFill>
                  <a:srgbClr val="D8D8D8"/>
                </a:solidFill>
                <a:latin typeface="Arial Narrow"/>
                <a:ea typeface="Arial Narrow"/>
                <a:cs typeface="Arial Narrow"/>
                <a:sym typeface="Arial Narrow"/>
              </a:rPr>
              <a:t> Formantes com maior largura de banda e menos intensidade que uma vogal;</a:t>
            </a:r>
            <a:endParaRPr sz="2200" dirty="0">
              <a:solidFill>
                <a:srgbClr val="D8D8D8"/>
              </a:solidFill>
              <a:latin typeface="Arial Narrow"/>
              <a:ea typeface="Arial Narrow"/>
              <a:cs typeface="Arial Narrow"/>
              <a:sym typeface="Arial Narrow"/>
            </a:endParaRPr>
          </a:p>
          <a:p>
            <a:pPr marL="457200" lvl="0" indent="-134199" algn="just" rtl="0">
              <a:lnSpc>
                <a:spcPct val="115000"/>
              </a:lnSpc>
              <a:spcBef>
                <a:spcPts val="0"/>
              </a:spcBef>
              <a:spcAft>
                <a:spcPts val="0"/>
              </a:spcAft>
              <a:buClr>
                <a:srgbClr val="D8D8D8"/>
              </a:buClr>
              <a:buSzPts val="2000"/>
              <a:buFont typeface="Arial Narrow"/>
              <a:buAutoNum type="arabicPeriod"/>
            </a:pPr>
            <a:r>
              <a:rPr lang="pt-BR" sz="2200" dirty="0">
                <a:solidFill>
                  <a:srgbClr val="D8D8D8"/>
                </a:solidFill>
                <a:latin typeface="Arial Narrow"/>
                <a:ea typeface="Arial Narrow"/>
                <a:cs typeface="Arial Narrow"/>
                <a:sym typeface="Arial Narrow"/>
              </a:rPr>
              <a:t> Presença de </a:t>
            </a:r>
            <a:r>
              <a:rPr lang="pt-BR" sz="2200" dirty="0" err="1">
                <a:solidFill>
                  <a:srgbClr val="D8D8D8"/>
                </a:solidFill>
                <a:latin typeface="Arial Narrow"/>
                <a:ea typeface="Arial Narrow"/>
                <a:cs typeface="Arial Narrow"/>
                <a:sym typeface="Arial Narrow"/>
              </a:rPr>
              <a:t>antiformantes</a:t>
            </a:r>
            <a:r>
              <a:rPr lang="pt-BR" sz="2200" dirty="0">
                <a:solidFill>
                  <a:srgbClr val="D8D8D8"/>
                </a:solidFill>
                <a:latin typeface="Arial Narrow"/>
                <a:ea typeface="Arial Narrow"/>
                <a:cs typeface="Arial Narrow"/>
                <a:sym typeface="Arial Narrow"/>
              </a:rPr>
              <a:t> (</a:t>
            </a:r>
            <a:r>
              <a:rPr lang="pt-BR" sz="2200" dirty="0" err="1">
                <a:solidFill>
                  <a:srgbClr val="D8D8D8"/>
                </a:solidFill>
                <a:latin typeface="Arial Narrow"/>
                <a:ea typeface="Arial Narrow"/>
                <a:cs typeface="Arial Narrow"/>
                <a:sym typeface="Arial Narrow"/>
              </a:rPr>
              <a:t>antiressonâncias</a:t>
            </a:r>
            <a:r>
              <a:rPr lang="pt-BR" sz="2200" dirty="0">
                <a:solidFill>
                  <a:srgbClr val="D8D8D8"/>
                </a:solidFill>
                <a:latin typeface="Arial Narrow"/>
                <a:ea typeface="Arial Narrow"/>
                <a:cs typeface="Arial Narrow"/>
                <a:sym typeface="Arial Narrow"/>
              </a:rPr>
              <a:t>): </a:t>
            </a:r>
            <a:r>
              <a:rPr lang="pt-BR" sz="2200" dirty="0" err="1">
                <a:solidFill>
                  <a:srgbClr val="D8D8D8"/>
                </a:solidFill>
                <a:latin typeface="Arial Narrow"/>
                <a:ea typeface="Arial Narrow"/>
                <a:cs typeface="Arial Narrow"/>
                <a:sym typeface="Arial Narrow"/>
              </a:rPr>
              <a:t>espectralmente</a:t>
            </a:r>
            <a:r>
              <a:rPr lang="pt-BR" sz="2200" dirty="0">
                <a:solidFill>
                  <a:srgbClr val="D8D8D8"/>
                </a:solidFill>
                <a:latin typeface="Arial Narrow"/>
                <a:ea typeface="Arial Narrow"/>
                <a:cs typeface="Arial Narrow"/>
                <a:sym typeface="Arial Narrow"/>
              </a:rPr>
              <a:t> está associado a vales de energia e apresenta modificações de seus valores de acordo com a configuração do trato vocal. São difíceis de se localizar. </a:t>
            </a:r>
            <a:r>
              <a:rPr lang="pt-BR" sz="2200" dirty="0">
                <a:solidFill>
                  <a:srgbClr val="D8D8D8"/>
                </a:solidFill>
              </a:rPr>
              <a:t>	</a:t>
            </a:r>
            <a:r>
              <a:rPr lang="pt-BR" sz="1100" dirty="0">
                <a:solidFill>
                  <a:srgbClr val="D8D8D8"/>
                </a:solidFill>
              </a:rPr>
              <a:t>				</a:t>
            </a:r>
            <a:endParaRPr sz="1100" dirty="0">
              <a:solidFill>
                <a:srgbClr val="D8D8D8"/>
              </a:solidFill>
            </a:endParaRPr>
          </a:p>
          <a:p>
            <a:pPr marL="457200" lvl="0" indent="0" algn="just" rtl="0">
              <a:lnSpc>
                <a:spcPct val="115000"/>
              </a:lnSpc>
              <a:spcBef>
                <a:spcPts val="500"/>
              </a:spcBef>
              <a:spcAft>
                <a:spcPts val="0"/>
              </a:spcAft>
              <a:buNone/>
            </a:pPr>
            <a:r>
              <a:rPr lang="pt-BR" sz="1100" dirty="0">
                <a:solidFill>
                  <a:srgbClr val="D8D8D8"/>
                </a:solidFill>
              </a:rPr>
              <a:t>				</a:t>
            </a:r>
            <a:r>
              <a:rPr lang="pt-BR" sz="1600" dirty="0" err="1">
                <a:solidFill>
                  <a:srgbClr val="D8D8D8"/>
                </a:solidFill>
                <a:latin typeface="Arial Narrow"/>
                <a:sym typeface="Arial Narrow"/>
              </a:rPr>
              <a:t>Fujimura</a:t>
            </a:r>
            <a:r>
              <a:rPr lang="pt-BR" sz="1600" dirty="0">
                <a:solidFill>
                  <a:srgbClr val="D8D8D8"/>
                </a:solidFill>
                <a:latin typeface="Arial Narrow"/>
                <a:sym typeface="Arial Narrow"/>
              </a:rPr>
              <a:t>, 1962</a:t>
            </a:r>
            <a:endParaRPr sz="2000" dirty="0">
              <a:solidFill>
                <a:srgbClr val="A5A5A5"/>
              </a:solidFill>
              <a:latin typeface="Arial Narrow"/>
              <a:ea typeface="Arial Narrow"/>
              <a:cs typeface="Arial Narrow"/>
              <a:sym typeface="Arial Narrow"/>
            </a:endParaRPr>
          </a:p>
          <a:p>
            <a:pPr marL="457200" lvl="0" indent="0" algn="just" rtl="0">
              <a:lnSpc>
                <a:spcPct val="115000"/>
              </a:lnSpc>
              <a:spcBef>
                <a:spcPts val="500"/>
              </a:spcBef>
              <a:spcAft>
                <a:spcPts val="0"/>
              </a:spcAft>
              <a:buNone/>
            </a:pPr>
            <a:r>
              <a:rPr lang="pt-BR" sz="1100" dirty="0">
                <a:solidFill>
                  <a:srgbClr val="D8D8D8"/>
                </a:solidFill>
              </a:rPr>
              <a:t>		</a:t>
            </a:r>
            <a:endParaRPr sz="1100" dirty="0">
              <a:solidFill>
                <a:srgbClr val="D8D8D8"/>
              </a:solidFill>
            </a:endParaRPr>
          </a:p>
          <a:p>
            <a:pPr marL="457200" lvl="0" indent="0" algn="l" rtl="0">
              <a:lnSpc>
                <a:spcPct val="115000"/>
              </a:lnSpc>
              <a:spcBef>
                <a:spcPts val="500"/>
              </a:spcBef>
              <a:spcAft>
                <a:spcPts val="0"/>
              </a:spcAft>
              <a:buNone/>
            </a:pPr>
            <a:endParaRPr sz="1100" dirty="0">
              <a:solidFill>
                <a:schemeClr val="dk1"/>
              </a:solidFill>
            </a:endParaRPr>
          </a:p>
        </p:txBody>
      </p:sp>
      <p:pic>
        <p:nvPicPr>
          <p:cNvPr id="2939" name="Google Shape;2939;gd918c78aaa_0_5"/>
          <p:cNvPicPr preferRelativeResize="0"/>
          <p:nvPr/>
        </p:nvPicPr>
        <p:blipFill rotWithShape="1">
          <a:blip r:embed="rId4">
            <a:alphaModFix/>
          </a:blip>
          <a:srcRect/>
          <a:stretch/>
        </p:blipFill>
        <p:spPr>
          <a:xfrm>
            <a:off x="7697338" y="136869"/>
            <a:ext cx="1004247" cy="954948"/>
          </a:xfrm>
          <a:prstGeom prst="rect">
            <a:avLst/>
          </a:prstGeom>
          <a:noFill/>
          <a:ln>
            <a:noFill/>
          </a:ln>
        </p:spPr>
      </p:pic>
      <p:sp>
        <p:nvSpPr>
          <p:cNvPr id="2940" name="Google Shape;2940;gd918c78aaa_0_5"/>
          <p:cNvSpPr txBox="1">
            <a:spLocks noGrp="1"/>
          </p:cNvSpPr>
          <p:nvPr>
            <p:ph type="ctrTitle"/>
          </p:nvPr>
        </p:nvSpPr>
        <p:spPr>
          <a:xfrm>
            <a:off x="427525" y="59725"/>
            <a:ext cx="39159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NASAIS  </a:t>
            </a:r>
            <a:endParaRPr b="0">
              <a:solidFill>
                <a:srgbClr val="D8D8D8"/>
              </a:solidFill>
              <a:latin typeface="Arial Black"/>
              <a:ea typeface="Arial Black"/>
              <a:cs typeface="Arial Black"/>
              <a:sym typeface="Arial Black"/>
            </a:endParaRPr>
          </a:p>
        </p:txBody>
      </p:sp>
      <p:pic>
        <p:nvPicPr>
          <p:cNvPr id="2941" name="Google Shape;2941;gd918c78aaa_0_5"/>
          <p:cNvPicPr preferRelativeResize="0"/>
          <p:nvPr/>
        </p:nvPicPr>
        <p:blipFill>
          <a:blip r:embed="rId5">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18"/>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381" name="Google Shape;381;p18" descr="escurecimento normal 86.jpg"/>
          <p:cNvPicPr preferRelativeResize="0">
            <a:picLocks noGrp="1"/>
          </p:cNvPicPr>
          <p:nvPr>
            <p:ph type="body" idx="1"/>
          </p:nvPr>
        </p:nvPicPr>
        <p:blipFill rotWithShape="1">
          <a:blip r:embed="rId6">
            <a:alphaModFix/>
          </a:blip>
          <a:srcRect/>
          <a:stretch/>
        </p:blipFill>
        <p:spPr>
          <a:xfrm>
            <a:off x="473075" y="1785950"/>
            <a:ext cx="8234400" cy="4117200"/>
          </a:xfrm>
          <a:prstGeom prst="rect">
            <a:avLst/>
          </a:prstGeom>
          <a:noFill/>
          <a:ln>
            <a:noFill/>
          </a:ln>
        </p:spPr>
      </p:pic>
      <p:sp>
        <p:nvSpPr>
          <p:cNvPr id="383" name="Google Shape;383;p18"/>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Grau de escurecimento </a:t>
            </a:r>
            <a:endParaRPr sz="30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normal</a:t>
            </a:r>
            <a:endParaRPr sz="3000" b="0">
              <a:solidFill>
                <a:srgbClr val="D8D8D8"/>
              </a:solidFill>
              <a:latin typeface="Arial Black"/>
              <a:ea typeface="Arial Black"/>
              <a:cs typeface="Arial Black"/>
              <a:sym typeface="Arial Black"/>
            </a:endParaRPr>
          </a:p>
        </p:txBody>
      </p:sp>
      <p:pic>
        <p:nvPicPr>
          <p:cNvPr id="384" name="Google Shape;384;p18"/>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385" name="Google Shape;385;p18"/>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86.wav">
            <a:hlinkClick r:id="" action="ppaction://media"/>
            <a:extLst>
              <a:ext uri="{FF2B5EF4-FFF2-40B4-BE49-F238E27FC236}">
                <a16:creationId xmlns:a16="http://schemas.microsoft.com/office/drawing/2014/main" id="{B8002B13-F7C1-433D-9229-BDEF84AAB9B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47"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946"/>
        <p:cNvGrpSpPr/>
        <p:nvPr/>
      </p:nvGrpSpPr>
      <p:grpSpPr>
        <a:xfrm>
          <a:off x="0" y="0"/>
          <a:ext cx="0" cy="0"/>
          <a:chOff x="0" y="0"/>
          <a:chExt cx="0" cy="0"/>
        </a:xfrm>
      </p:grpSpPr>
      <p:pic>
        <p:nvPicPr>
          <p:cNvPr id="2947" name="Google Shape;2947;gd918c78aaa_0_129"/>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948" name="Google Shape;2948;gd918c78aaa_0_129"/>
          <p:cNvSpPr txBox="1">
            <a:spLocks noGrp="1"/>
          </p:cNvSpPr>
          <p:nvPr>
            <p:ph type="ctrTitle"/>
          </p:nvPr>
        </p:nvSpPr>
        <p:spPr>
          <a:xfrm>
            <a:off x="427525" y="59725"/>
            <a:ext cx="42777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NASAIS  </a:t>
            </a:r>
            <a:endParaRPr b="0">
              <a:solidFill>
                <a:srgbClr val="D8D8D8"/>
              </a:solidFill>
              <a:latin typeface="Arial Black"/>
              <a:ea typeface="Arial Black"/>
              <a:cs typeface="Arial Black"/>
              <a:sym typeface="Arial Black"/>
            </a:endParaRPr>
          </a:p>
        </p:txBody>
      </p:sp>
      <p:pic>
        <p:nvPicPr>
          <p:cNvPr id="2949" name="Google Shape;2949;gd918c78aaa_0_129"/>
          <p:cNvPicPr preferRelativeResize="0"/>
          <p:nvPr/>
        </p:nvPicPr>
        <p:blipFill>
          <a:blip r:embed="rId4">
            <a:alphaModFix/>
          </a:blip>
          <a:stretch>
            <a:fillRect/>
          </a:stretch>
        </p:blipFill>
        <p:spPr>
          <a:xfrm>
            <a:off x="2399700" y="2243075"/>
            <a:ext cx="4634475" cy="3614350"/>
          </a:xfrm>
          <a:prstGeom prst="rect">
            <a:avLst/>
          </a:prstGeom>
          <a:noFill/>
          <a:ln>
            <a:noFill/>
          </a:ln>
        </p:spPr>
      </p:pic>
      <p:sp>
        <p:nvSpPr>
          <p:cNvPr id="2950" name="Google Shape;2950;gd918c78aaa_0_129"/>
          <p:cNvSpPr txBox="1"/>
          <p:nvPr/>
        </p:nvSpPr>
        <p:spPr>
          <a:xfrm>
            <a:off x="506300" y="2520388"/>
            <a:ext cx="14433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900">
                <a:solidFill>
                  <a:srgbClr val="D8D8D8"/>
                </a:solidFill>
                <a:latin typeface="Arial Narrow"/>
                <a:ea typeface="Arial Narrow"/>
                <a:cs typeface="Arial Narrow"/>
                <a:sym typeface="Arial Narrow"/>
              </a:rPr>
              <a:t>Formante nasal</a:t>
            </a:r>
            <a:endParaRPr sz="1900">
              <a:solidFill>
                <a:srgbClr val="D8D8D8"/>
              </a:solidFill>
              <a:latin typeface="Arial Narrow"/>
              <a:ea typeface="Arial Narrow"/>
              <a:cs typeface="Arial Narrow"/>
              <a:sym typeface="Arial Narrow"/>
            </a:endParaRPr>
          </a:p>
        </p:txBody>
      </p:sp>
      <p:cxnSp>
        <p:nvCxnSpPr>
          <p:cNvPr id="2951" name="Google Shape;2951;gd918c78aaa_0_129"/>
          <p:cNvCxnSpPr/>
          <p:nvPr/>
        </p:nvCxnSpPr>
        <p:spPr>
          <a:xfrm>
            <a:off x="1354475" y="3232800"/>
            <a:ext cx="3031500" cy="1335300"/>
          </a:xfrm>
          <a:prstGeom prst="straightConnector1">
            <a:avLst/>
          </a:prstGeom>
          <a:noFill/>
          <a:ln w="9525" cap="flat" cmpd="sng">
            <a:solidFill>
              <a:schemeClr val="dk1"/>
            </a:solidFill>
            <a:prstDash val="solid"/>
            <a:round/>
            <a:headEnd type="none" w="med" len="med"/>
            <a:tailEnd type="triangle" w="med" len="med"/>
          </a:ln>
        </p:spPr>
      </p:cxnSp>
      <p:sp>
        <p:nvSpPr>
          <p:cNvPr id="2952" name="Google Shape;2952;gd918c78aaa_0_129"/>
          <p:cNvSpPr txBox="1"/>
          <p:nvPr/>
        </p:nvSpPr>
        <p:spPr>
          <a:xfrm>
            <a:off x="7291600" y="3075738"/>
            <a:ext cx="14433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900">
                <a:solidFill>
                  <a:srgbClr val="D8D8D8"/>
                </a:solidFill>
                <a:latin typeface="Arial Narrow"/>
                <a:ea typeface="Arial Narrow"/>
                <a:cs typeface="Arial Narrow"/>
                <a:sym typeface="Arial Narrow"/>
              </a:rPr>
              <a:t>Ausência de energia na faixa intermediária</a:t>
            </a:r>
            <a:endParaRPr sz="1900">
              <a:solidFill>
                <a:srgbClr val="D8D8D8"/>
              </a:solidFill>
              <a:latin typeface="Arial Narrow"/>
              <a:ea typeface="Arial Narrow"/>
              <a:cs typeface="Arial Narrow"/>
              <a:sym typeface="Arial Narrow"/>
            </a:endParaRPr>
          </a:p>
        </p:txBody>
      </p:sp>
      <p:cxnSp>
        <p:nvCxnSpPr>
          <p:cNvPr id="2953" name="Google Shape;2953;gd918c78aaa_0_129"/>
          <p:cNvCxnSpPr/>
          <p:nvPr/>
        </p:nvCxnSpPr>
        <p:spPr>
          <a:xfrm flipH="1">
            <a:off x="4785300" y="3839125"/>
            <a:ext cx="2938500" cy="476400"/>
          </a:xfrm>
          <a:prstGeom prst="straightConnector1">
            <a:avLst/>
          </a:prstGeom>
          <a:noFill/>
          <a:ln w="9525" cap="flat" cmpd="sng">
            <a:solidFill>
              <a:schemeClr val="dk1"/>
            </a:solidFill>
            <a:prstDash val="solid"/>
            <a:round/>
            <a:headEnd type="none" w="med" len="med"/>
            <a:tailEnd type="triangle" w="med" len="med"/>
          </a:ln>
        </p:spPr>
      </p:cxnSp>
      <p:sp>
        <p:nvSpPr>
          <p:cNvPr id="2954" name="Google Shape;2954;gd918c78aaa_0_129"/>
          <p:cNvSpPr txBox="1"/>
          <p:nvPr/>
        </p:nvSpPr>
        <p:spPr>
          <a:xfrm>
            <a:off x="2493325" y="1291425"/>
            <a:ext cx="45552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900">
                <a:solidFill>
                  <a:srgbClr val="D8D8D8"/>
                </a:solidFill>
                <a:latin typeface="Arial Narrow"/>
                <a:ea typeface="Arial Narrow"/>
                <a:cs typeface="Arial Narrow"/>
                <a:sym typeface="Arial Narrow"/>
              </a:rPr>
              <a:t>Regiões com menor amplitude do sinal quando comparada às vogais</a:t>
            </a:r>
            <a:endParaRPr sz="1900">
              <a:solidFill>
                <a:srgbClr val="D8D8D8"/>
              </a:solidFill>
              <a:latin typeface="Arial Narrow"/>
              <a:ea typeface="Arial Narrow"/>
              <a:cs typeface="Arial Narrow"/>
              <a:sym typeface="Arial Narrow"/>
            </a:endParaRPr>
          </a:p>
        </p:txBody>
      </p:sp>
      <p:sp>
        <p:nvSpPr>
          <p:cNvPr id="2955" name="Google Shape;2955;gd918c78aaa_0_129"/>
          <p:cNvSpPr/>
          <p:nvPr/>
        </p:nvSpPr>
        <p:spPr>
          <a:xfrm>
            <a:off x="4202875" y="2495725"/>
            <a:ext cx="1258500" cy="994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cxnSp>
        <p:nvCxnSpPr>
          <p:cNvPr id="2956" name="Google Shape;2956;gd918c78aaa_0_129"/>
          <p:cNvCxnSpPr/>
          <p:nvPr/>
        </p:nvCxnSpPr>
        <p:spPr>
          <a:xfrm>
            <a:off x="4832125" y="2017525"/>
            <a:ext cx="0" cy="478200"/>
          </a:xfrm>
          <a:prstGeom prst="straightConnector1">
            <a:avLst/>
          </a:prstGeom>
          <a:noFill/>
          <a:ln w="9525" cap="flat" cmpd="sng">
            <a:solidFill>
              <a:schemeClr val="dk1"/>
            </a:solidFill>
            <a:prstDash val="solid"/>
            <a:round/>
            <a:headEnd type="none" w="med" len="med"/>
            <a:tailEnd type="triangle" w="med" len="med"/>
          </a:ln>
        </p:spPr>
      </p:cxnSp>
      <p:pic>
        <p:nvPicPr>
          <p:cNvPr id="2957" name="Google Shape;2957;gd918c78aaa_0_129"/>
          <p:cNvPicPr preferRelativeResize="0"/>
          <p:nvPr/>
        </p:nvPicPr>
        <p:blipFill rotWithShape="1">
          <a:blip r:embed="rId5">
            <a:alphaModFix/>
          </a:blip>
          <a:srcRect/>
          <a:stretch/>
        </p:blipFill>
        <p:spPr>
          <a:xfrm>
            <a:off x="7697338" y="136869"/>
            <a:ext cx="1004247" cy="954948"/>
          </a:xfrm>
          <a:prstGeom prst="rect">
            <a:avLst/>
          </a:prstGeom>
          <a:noFill/>
          <a:ln>
            <a:noFill/>
          </a:ln>
        </p:spPr>
      </p:pic>
      <p:pic>
        <p:nvPicPr>
          <p:cNvPr id="2958" name="Google Shape;2958;gd918c78aaa_0_129"/>
          <p:cNvPicPr preferRelativeResize="0"/>
          <p:nvPr/>
        </p:nvPicPr>
        <p:blipFill>
          <a:blip r:embed="rId6">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963"/>
        <p:cNvGrpSpPr/>
        <p:nvPr/>
      </p:nvGrpSpPr>
      <p:grpSpPr>
        <a:xfrm>
          <a:off x="0" y="0"/>
          <a:ext cx="0" cy="0"/>
          <a:chOff x="0" y="0"/>
          <a:chExt cx="0" cy="0"/>
        </a:xfrm>
      </p:grpSpPr>
      <p:pic>
        <p:nvPicPr>
          <p:cNvPr id="2964" name="Google Shape;2964;gd918c78aaa_0_19"/>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965" name="Google Shape;2965;gd918c78aaa_0_19"/>
          <p:cNvSpPr txBox="1"/>
          <p:nvPr/>
        </p:nvSpPr>
        <p:spPr>
          <a:xfrm>
            <a:off x="228600" y="1510025"/>
            <a:ext cx="8529600" cy="5519942"/>
          </a:xfrm>
          <a:prstGeom prst="rect">
            <a:avLst/>
          </a:prstGeom>
          <a:noFill/>
          <a:ln>
            <a:noFill/>
          </a:ln>
        </p:spPr>
        <p:txBody>
          <a:bodyPr spcFirstLastPara="1" wrap="square" lIns="91425" tIns="91425" rIns="91425" bIns="91425" anchor="t" anchorCtr="0">
            <a:spAutoFit/>
          </a:bodyPr>
          <a:lstStyle/>
          <a:p>
            <a:pPr marL="457200" lvl="0" indent="-374650" algn="just" rtl="0">
              <a:lnSpc>
                <a:spcPct val="115000"/>
              </a:lnSpc>
              <a:spcBef>
                <a:spcPts val="500"/>
              </a:spcBef>
              <a:spcAft>
                <a:spcPts val="0"/>
              </a:spcAft>
              <a:buClr>
                <a:srgbClr val="FFC000"/>
              </a:buClr>
              <a:buSzPts val="2300"/>
              <a:buFont typeface="Arial Narrow"/>
              <a:buChar char="➢"/>
            </a:pPr>
            <a:r>
              <a:rPr lang="pt-BR" sz="2300" dirty="0">
                <a:solidFill>
                  <a:srgbClr val="D8D8D8"/>
                </a:solidFill>
                <a:latin typeface="Arial Narrow"/>
                <a:ea typeface="Arial Narrow"/>
                <a:cs typeface="Arial Narrow"/>
                <a:sym typeface="Arial Narrow"/>
              </a:rPr>
              <a:t>O português brasileiro possui os seguintes segmentos laterais:</a:t>
            </a:r>
            <a:endParaRPr sz="2300" dirty="0">
              <a:solidFill>
                <a:srgbClr val="D8D8D8"/>
              </a:solidFill>
              <a:latin typeface="Arial Narrow"/>
              <a:ea typeface="Arial Narrow"/>
              <a:cs typeface="Arial Narrow"/>
              <a:sym typeface="Arial Narrow"/>
            </a:endParaRPr>
          </a:p>
          <a:p>
            <a:pPr marL="457200" lvl="0" indent="0" algn="just" rtl="0">
              <a:lnSpc>
                <a:spcPct val="115000"/>
              </a:lnSpc>
              <a:spcBef>
                <a:spcPts val="500"/>
              </a:spcBef>
              <a:spcAft>
                <a:spcPts val="0"/>
              </a:spcAft>
              <a:buNone/>
            </a:pPr>
            <a:r>
              <a:rPr lang="pt-BR" sz="1900" dirty="0">
                <a:solidFill>
                  <a:srgbClr val="D8D8D8"/>
                </a:solidFill>
                <a:latin typeface="Arial Narrow"/>
                <a:ea typeface="Arial Narrow"/>
                <a:cs typeface="Arial Narrow"/>
                <a:sym typeface="Arial Narrow"/>
              </a:rPr>
              <a:t>1.</a:t>
            </a:r>
            <a:r>
              <a:rPr lang="pt-BR" sz="2300" dirty="0">
                <a:solidFill>
                  <a:srgbClr val="D8D8D8"/>
                </a:solidFill>
                <a:latin typeface="Arial Narrow"/>
                <a:ea typeface="Arial Narrow"/>
                <a:cs typeface="Arial Narrow"/>
                <a:sym typeface="Arial Narrow"/>
              </a:rPr>
              <a:t> Lateral alveolar vozeada [l]: </a:t>
            </a:r>
            <a:r>
              <a:rPr lang="pt-BR" sz="2300" b="1" dirty="0">
                <a:solidFill>
                  <a:srgbClr val="D8D8D8"/>
                </a:solidFill>
                <a:latin typeface="Arial Narrow"/>
                <a:ea typeface="Arial Narrow"/>
                <a:cs typeface="Arial Narrow"/>
                <a:sym typeface="Arial Narrow"/>
              </a:rPr>
              <a:t>l</a:t>
            </a:r>
            <a:r>
              <a:rPr lang="pt-BR" sz="2300" dirty="0">
                <a:solidFill>
                  <a:srgbClr val="D8D8D8"/>
                </a:solidFill>
                <a:latin typeface="Arial Narrow"/>
                <a:ea typeface="Arial Narrow"/>
                <a:cs typeface="Arial Narrow"/>
                <a:sym typeface="Arial Narrow"/>
              </a:rPr>
              <a:t>ata</a:t>
            </a:r>
            <a:endParaRPr sz="2300" dirty="0">
              <a:solidFill>
                <a:srgbClr val="D8D8D8"/>
              </a:solidFill>
              <a:latin typeface="Arial Narrow"/>
              <a:ea typeface="Arial Narrow"/>
              <a:cs typeface="Arial Narrow"/>
              <a:sym typeface="Arial Narrow"/>
            </a:endParaRPr>
          </a:p>
          <a:p>
            <a:pPr marL="457200" lvl="0" indent="0" algn="just" rtl="0">
              <a:lnSpc>
                <a:spcPct val="115000"/>
              </a:lnSpc>
              <a:spcBef>
                <a:spcPts val="500"/>
              </a:spcBef>
              <a:spcAft>
                <a:spcPts val="0"/>
              </a:spcAft>
              <a:buNone/>
            </a:pPr>
            <a:r>
              <a:rPr lang="pt-BR" sz="1900" dirty="0">
                <a:solidFill>
                  <a:srgbClr val="D8D8D8"/>
                </a:solidFill>
                <a:latin typeface="Arial Narrow"/>
                <a:ea typeface="Arial Narrow"/>
                <a:cs typeface="Arial Narrow"/>
                <a:sym typeface="Arial Narrow"/>
              </a:rPr>
              <a:t>2.</a:t>
            </a:r>
            <a:r>
              <a:rPr lang="pt-BR" sz="2300" dirty="0">
                <a:solidFill>
                  <a:srgbClr val="D8D8D8"/>
                </a:solidFill>
                <a:latin typeface="Arial Narrow"/>
                <a:ea typeface="Arial Narrow"/>
                <a:cs typeface="Arial Narrow"/>
                <a:sym typeface="Arial Narrow"/>
              </a:rPr>
              <a:t> Lateral alveolar vozeada velarizada [</a:t>
            </a:r>
            <a:r>
              <a:rPr lang="pt-BR" sz="2300" dirty="0" err="1">
                <a:solidFill>
                  <a:srgbClr val="D8D8D8"/>
                </a:solidFill>
              </a:rPr>
              <a:t>ɫ</a:t>
            </a:r>
            <a:r>
              <a:rPr lang="pt-BR" sz="2300" dirty="0" err="1">
                <a:solidFill>
                  <a:srgbClr val="D8D8D8"/>
                </a:solidFill>
                <a:latin typeface="Arial Narrow"/>
                <a:ea typeface="Arial Narrow"/>
                <a:cs typeface="Arial Narrow"/>
                <a:sym typeface="Arial Narrow"/>
              </a:rPr>
              <a:t>,w</a:t>
            </a:r>
            <a:r>
              <a:rPr lang="pt-BR" sz="2300" dirty="0">
                <a:solidFill>
                  <a:srgbClr val="D8D8D8"/>
                </a:solidFill>
                <a:latin typeface="Arial Narrow"/>
                <a:ea typeface="Arial Narrow"/>
                <a:cs typeface="Arial Narrow"/>
                <a:sym typeface="Arial Narrow"/>
              </a:rPr>
              <a:t>]: sa</a:t>
            </a:r>
            <a:r>
              <a:rPr lang="pt-BR" sz="2300" b="1" dirty="0">
                <a:solidFill>
                  <a:srgbClr val="D8D8D8"/>
                </a:solidFill>
                <a:latin typeface="Arial Narrow"/>
                <a:ea typeface="Arial Narrow"/>
                <a:cs typeface="Arial Narrow"/>
                <a:sym typeface="Arial Narrow"/>
              </a:rPr>
              <a:t>l</a:t>
            </a:r>
            <a:r>
              <a:rPr lang="pt-BR" sz="2300" dirty="0">
                <a:solidFill>
                  <a:srgbClr val="D8D8D8"/>
                </a:solidFill>
                <a:latin typeface="Arial Narrow"/>
                <a:ea typeface="Arial Narrow"/>
                <a:cs typeface="Arial Narrow"/>
                <a:sym typeface="Arial Narrow"/>
              </a:rPr>
              <a:t> (produzida em algumas regiões do Rio Grande do Sul)</a:t>
            </a:r>
            <a:endParaRPr sz="2300" dirty="0">
              <a:solidFill>
                <a:srgbClr val="D8D8D8"/>
              </a:solidFill>
              <a:latin typeface="Arial Narrow"/>
              <a:ea typeface="Arial Narrow"/>
              <a:cs typeface="Arial Narrow"/>
              <a:sym typeface="Arial Narrow"/>
            </a:endParaRPr>
          </a:p>
          <a:p>
            <a:pPr marL="457200" lvl="0" indent="0" algn="just" rtl="0">
              <a:lnSpc>
                <a:spcPct val="115000"/>
              </a:lnSpc>
              <a:spcBef>
                <a:spcPts val="500"/>
              </a:spcBef>
              <a:spcAft>
                <a:spcPts val="0"/>
              </a:spcAft>
              <a:buNone/>
            </a:pPr>
            <a:r>
              <a:rPr lang="pt-BR" sz="1900" dirty="0">
                <a:solidFill>
                  <a:srgbClr val="D8D8D8"/>
                </a:solidFill>
                <a:latin typeface="Arial Narrow"/>
                <a:ea typeface="Arial Narrow"/>
                <a:cs typeface="Arial Narrow"/>
                <a:sym typeface="Arial Narrow"/>
              </a:rPr>
              <a:t>3.</a:t>
            </a:r>
            <a:r>
              <a:rPr lang="pt-BR" sz="2300" dirty="0">
                <a:solidFill>
                  <a:srgbClr val="D8D8D8"/>
                </a:solidFill>
                <a:latin typeface="Arial Narrow"/>
                <a:ea typeface="Arial Narrow"/>
                <a:cs typeface="Arial Narrow"/>
                <a:sym typeface="Arial Narrow"/>
              </a:rPr>
              <a:t> Lateral palatal vozeada [</a:t>
            </a:r>
            <a:r>
              <a:rPr lang="pt-BR" sz="2300" dirty="0" err="1">
                <a:solidFill>
                  <a:srgbClr val="D8D8D8"/>
                </a:solidFill>
                <a:latin typeface="Arial Narrow"/>
                <a:ea typeface="Arial Narrow"/>
                <a:cs typeface="Arial Narrow"/>
                <a:sym typeface="Arial Narrow"/>
              </a:rPr>
              <a:t>ʎ,lʲ</a:t>
            </a:r>
            <a:r>
              <a:rPr lang="pt-BR" sz="2300" dirty="0">
                <a:solidFill>
                  <a:srgbClr val="D8D8D8"/>
                </a:solidFill>
                <a:latin typeface="Arial Narrow"/>
                <a:ea typeface="Arial Narrow"/>
                <a:cs typeface="Arial Narrow"/>
                <a:sym typeface="Arial Narrow"/>
              </a:rPr>
              <a:t>]: ma</a:t>
            </a:r>
            <a:r>
              <a:rPr lang="pt-BR" sz="2300" b="1" dirty="0">
                <a:solidFill>
                  <a:srgbClr val="D8D8D8"/>
                </a:solidFill>
                <a:latin typeface="Arial Narrow"/>
                <a:ea typeface="Arial Narrow"/>
                <a:cs typeface="Arial Narrow"/>
                <a:sym typeface="Arial Narrow"/>
              </a:rPr>
              <a:t>lh</a:t>
            </a:r>
            <a:r>
              <a:rPr lang="pt-BR" sz="2300" dirty="0">
                <a:solidFill>
                  <a:srgbClr val="D8D8D8"/>
                </a:solidFill>
                <a:latin typeface="Arial Narrow"/>
                <a:ea typeface="Arial Narrow"/>
                <a:cs typeface="Arial Narrow"/>
                <a:sym typeface="Arial Narrow"/>
              </a:rPr>
              <a:t>a</a:t>
            </a:r>
            <a:endParaRPr sz="2300" dirty="0">
              <a:solidFill>
                <a:srgbClr val="D8D8D8"/>
              </a:solidFill>
              <a:latin typeface="Arial Narrow"/>
              <a:ea typeface="Arial Narrow"/>
              <a:cs typeface="Arial Narrow"/>
              <a:sym typeface="Arial Narrow"/>
            </a:endParaRPr>
          </a:p>
          <a:p>
            <a:pPr marL="457200" lvl="0" indent="-374650" algn="just" rtl="0">
              <a:lnSpc>
                <a:spcPct val="115000"/>
              </a:lnSpc>
              <a:spcBef>
                <a:spcPts val="500"/>
              </a:spcBef>
              <a:spcAft>
                <a:spcPts val="0"/>
              </a:spcAft>
              <a:buClr>
                <a:srgbClr val="FFC000"/>
              </a:buClr>
              <a:buSzPts val="2300"/>
              <a:buChar char="➢"/>
            </a:pPr>
            <a:r>
              <a:rPr lang="pt-BR" sz="2300" dirty="0">
                <a:solidFill>
                  <a:srgbClr val="D8D8D8"/>
                </a:solidFill>
                <a:latin typeface="Arial Narrow"/>
                <a:ea typeface="Arial Narrow"/>
                <a:cs typeface="Arial Narrow"/>
                <a:sym typeface="Arial Narrow"/>
              </a:rPr>
              <a:t>As consoantes laterais são produzidas por uma oclusão central com escape de ar pelas laterais da cavidade oral.</a:t>
            </a:r>
            <a:endParaRPr sz="2300" dirty="0">
              <a:solidFill>
                <a:srgbClr val="D8D8D8"/>
              </a:solidFill>
              <a:latin typeface="Arial Narrow"/>
              <a:ea typeface="Arial Narrow"/>
              <a:cs typeface="Arial Narrow"/>
              <a:sym typeface="Arial Narrow"/>
            </a:endParaRPr>
          </a:p>
          <a:p>
            <a:pPr marL="457200" lvl="0" indent="0" algn="l" rtl="0">
              <a:lnSpc>
                <a:spcPct val="115000"/>
              </a:lnSpc>
              <a:spcBef>
                <a:spcPts val="500"/>
              </a:spcBef>
              <a:spcAft>
                <a:spcPts val="0"/>
              </a:spcAft>
              <a:buNone/>
            </a:pPr>
            <a:endParaRPr sz="2200" dirty="0">
              <a:solidFill>
                <a:srgbClr val="D8D8D8"/>
              </a:solidFill>
              <a:latin typeface="Arial Narrow"/>
              <a:ea typeface="Arial Narrow"/>
              <a:cs typeface="Arial Narrow"/>
              <a:sym typeface="Arial Narrow"/>
            </a:endParaRPr>
          </a:p>
          <a:p>
            <a:pPr marL="0" lvl="0" indent="0" algn="l" rtl="0">
              <a:lnSpc>
                <a:spcPct val="115000"/>
              </a:lnSpc>
              <a:spcBef>
                <a:spcPts val="500"/>
              </a:spcBef>
              <a:spcAft>
                <a:spcPts val="0"/>
              </a:spcAft>
              <a:buNone/>
            </a:pPr>
            <a:endParaRPr sz="1100" dirty="0">
              <a:solidFill>
                <a:srgbClr val="D8D8D8"/>
              </a:solidFill>
            </a:endParaRPr>
          </a:p>
          <a:p>
            <a:pPr marL="457200" lvl="0" indent="0" algn="ctr" rtl="0">
              <a:lnSpc>
                <a:spcPct val="115000"/>
              </a:lnSpc>
              <a:spcBef>
                <a:spcPts val="500"/>
              </a:spcBef>
              <a:spcAft>
                <a:spcPts val="0"/>
              </a:spcAft>
              <a:buNone/>
            </a:pPr>
            <a:r>
              <a:rPr lang="pt-BR" sz="1600" dirty="0">
                <a:solidFill>
                  <a:srgbClr val="D8D8D8"/>
                </a:solidFill>
                <a:latin typeface="Arial Narrow"/>
                <a:sym typeface="Arial Narrow"/>
              </a:rPr>
              <a:t>Silva, 2001</a:t>
            </a:r>
            <a:r>
              <a:rPr lang="pt-BR" sz="2000" dirty="0">
                <a:solidFill>
                  <a:srgbClr val="A5A5A5"/>
                </a:solidFill>
                <a:latin typeface="Arial Narrow"/>
                <a:ea typeface="Arial Narrow"/>
                <a:cs typeface="Arial Narrow"/>
                <a:sym typeface="Arial Narrow"/>
              </a:rPr>
              <a:t>	</a:t>
            </a:r>
            <a:endParaRPr sz="2000" dirty="0">
              <a:solidFill>
                <a:srgbClr val="A5A5A5"/>
              </a:solidFill>
              <a:latin typeface="Arial Narrow"/>
              <a:ea typeface="Arial Narrow"/>
              <a:cs typeface="Arial Narrow"/>
              <a:sym typeface="Arial Narrow"/>
            </a:endParaRPr>
          </a:p>
          <a:p>
            <a:pPr marL="457200" lvl="0" indent="0" algn="l" rtl="0">
              <a:lnSpc>
                <a:spcPct val="115000"/>
              </a:lnSpc>
              <a:spcBef>
                <a:spcPts val="500"/>
              </a:spcBef>
              <a:spcAft>
                <a:spcPts val="0"/>
              </a:spcAft>
              <a:buNone/>
            </a:pPr>
            <a:r>
              <a:rPr lang="pt-BR" sz="1100" dirty="0">
                <a:solidFill>
                  <a:schemeClr val="dk1"/>
                </a:solidFill>
              </a:rPr>
              <a:t>				</a:t>
            </a:r>
            <a:endParaRPr sz="1100" dirty="0">
              <a:solidFill>
                <a:schemeClr val="dk1"/>
              </a:solidFill>
            </a:endParaRPr>
          </a:p>
          <a:p>
            <a:pPr marL="457200" lvl="0" indent="0" algn="l" rtl="0">
              <a:lnSpc>
                <a:spcPct val="115000"/>
              </a:lnSpc>
              <a:spcBef>
                <a:spcPts val="500"/>
              </a:spcBef>
              <a:spcAft>
                <a:spcPts val="0"/>
              </a:spcAft>
              <a:buNone/>
            </a:pPr>
            <a:r>
              <a:rPr lang="pt-BR" sz="1100" dirty="0">
                <a:solidFill>
                  <a:schemeClr val="dk1"/>
                </a:solidFill>
              </a:rPr>
              <a:t>			</a:t>
            </a:r>
            <a:endParaRPr sz="1100" dirty="0">
              <a:solidFill>
                <a:schemeClr val="dk1"/>
              </a:solidFill>
            </a:endParaRPr>
          </a:p>
          <a:p>
            <a:pPr marL="457200" lvl="0" indent="0" algn="l" rtl="0">
              <a:lnSpc>
                <a:spcPct val="115000"/>
              </a:lnSpc>
              <a:spcBef>
                <a:spcPts val="500"/>
              </a:spcBef>
              <a:spcAft>
                <a:spcPts val="0"/>
              </a:spcAft>
              <a:buNone/>
            </a:pPr>
            <a:r>
              <a:rPr lang="pt-BR" sz="1100" dirty="0">
                <a:solidFill>
                  <a:schemeClr val="dk1"/>
                </a:solidFill>
              </a:rPr>
              <a:t>		</a:t>
            </a:r>
            <a:endParaRPr sz="1100" dirty="0">
              <a:solidFill>
                <a:schemeClr val="dk1"/>
              </a:solidFill>
            </a:endParaRPr>
          </a:p>
          <a:p>
            <a:pPr marL="457200" lvl="0" indent="0" algn="l" rtl="0">
              <a:lnSpc>
                <a:spcPct val="115000"/>
              </a:lnSpc>
              <a:spcBef>
                <a:spcPts val="500"/>
              </a:spcBef>
              <a:spcAft>
                <a:spcPts val="0"/>
              </a:spcAft>
              <a:buNone/>
            </a:pPr>
            <a:endParaRPr sz="1100" dirty="0">
              <a:solidFill>
                <a:schemeClr val="dk1"/>
              </a:solidFill>
            </a:endParaRPr>
          </a:p>
        </p:txBody>
      </p:sp>
      <p:pic>
        <p:nvPicPr>
          <p:cNvPr id="2966" name="Google Shape;2966;gd918c78aaa_0_19"/>
          <p:cNvPicPr preferRelativeResize="0"/>
          <p:nvPr/>
        </p:nvPicPr>
        <p:blipFill rotWithShape="1">
          <a:blip r:embed="rId4">
            <a:alphaModFix/>
          </a:blip>
          <a:srcRect/>
          <a:stretch/>
        </p:blipFill>
        <p:spPr>
          <a:xfrm>
            <a:off x="7697338" y="136869"/>
            <a:ext cx="1004247" cy="954948"/>
          </a:xfrm>
          <a:prstGeom prst="rect">
            <a:avLst/>
          </a:prstGeom>
          <a:noFill/>
          <a:ln>
            <a:noFill/>
          </a:ln>
        </p:spPr>
      </p:pic>
      <p:sp>
        <p:nvSpPr>
          <p:cNvPr id="2967" name="Google Shape;2967;gd918c78aaa_0_19"/>
          <p:cNvSpPr txBox="1">
            <a:spLocks noGrp="1"/>
          </p:cNvSpPr>
          <p:nvPr>
            <p:ph type="ctrTitle"/>
          </p:nvPr>
        </p:nvSpPr>
        <p:spPr>
          <a:xfrm>
            <a:off x="427525" y="59725"/>
            <a:ext cx="48492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LATERAIS  </a:t>
            </a:r>
            <a:endParaRPr b="0">
              <a:solidFill>
                <a:srgbClr val="D8D8D8"/>
              </a:solidFill>
              <a:latin typeface="Arial Black"/>
              <a:ea typeface="Arial Black"/>
              <a:cs typeface="Arial Black"/>
              <a:sym typeface="Arial Black"/>
            </a:endParaRPr>
          </a:p>
        </p:txBody>
      </p:sp>
      <p:pic>
        <p:nvPicPr>
          <p:cNvPr id="2968" name="Google Shape;2968;gd918c78aaa_0_19"/>
          <p:cNvPicPr preferRelativeResize="0"/>
          <p:nvPr/>
        </p:nvPicPr>
        <p:blipFill>
          <a:blip r:embed="rId5">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973"/>
        <p:cNvGrpSpPr/>
        <p:nvPr/>
      </p:nvGrpSpPr>
      <p:grpSpPr>
        <a:xfrm>
          <a:off x="0" y="0"/>
          <a:ext cx="0" cy="0"/>
          <a:chOff x="0" y="0"/>
          <a:chExt cx="0" cy="0"/>
        </a:xfrm>
      </p:grpSpPr>
      <p:pic>
        <p:nvPicPr>
          <p:cNvPr id="2974" name="Google Shape;2974;gd918c78aaa_0_28"/>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975" name="Google Shape;2975;gd918c78aaa_0_28"/>
          <p:cNvSpPr txBox="1"/>
          <p:nvPr/>
        </p:nvSpPr>
        <p:spPr>
          <a:xfrm>
            <a:off x="228600" y="1586225"/>
            <a:ext cx="8529600" cy="5694862"/>
          </a:xfrm>
          <a:prstGeom prst="rect">
            <a:avLst/>
          </a:prstGeom>
          <a:noFill/>
          <a:ln>
            <a:noFill/>
          </a:ln>
        </p:spPr>
        <p:txBody>
          <a:bodyPr spcFirstLastPara="1" wrap="square" lIns="91425" tIns="91425" rIns="91425" bIns="91425" anchor="t" anchorCtr="0">
            <a:spAutoFit/>
          </a:bodyPr>
          <a:lstStyle/>
          <a:p>
            <a:pPr marL="457200" lvl="0" indent="-374650" algn="just" rtl="0">
              <a:lnSpc>
                <a:spcPct val="115000"/>
              </a:lnSpc>
              <a:spcBef>
                <a:spcPts val="500"/>
              </a:spcBef>
              <a:spcAft>
                <a:spcPts val="0"/>
              </a:spcAft>
              <a:buClr>
                <a:srgbClr val="FFC000"/>
              </a:buClr>
              <a:buSzPts val="2300"/>
              <a:buFont typeface="Arial Narrow"/>
              <a:buChar char="➢"/>
            </a:pPr>
            <a:r>
              <a:rPr lang="pt-BR" sz="2300" dirty="0">
                <a:solidFill>
                  <a:srgbClr val="D8D8D8"/>
                </a:solidFill>
                <a:latin typeface="Arial Narrow"/>
                <a:ea typeface="Arial Narrow"/>
                <a:cs typeface="Arial Narrow"/>
                <a:sym typeface="Arial Narrow"/>
              </a:rPr>
              <a:t>Do ponto de vista acústico, as laterais apresentam características consonantais e vocálicas. As consonantais são causadas pela obstrução de ar na região alveolar ou palatal; e as vocálicas causada pela livre passagem de ar através das laterais.</a:t>
            </a:r>
            <a:endParaRPr sz="2300" dirty="0">
              <a:solidFill>
                <a:srgbClr val="D8D8D8"/>
              </a:solidFill>
              <a:latin typeface="Arial Narrow"/>
              <a:ea typeface="Arial Narrow"/>
              <a:cs typeface="Arial Narrow"/>
              <a:sym typeface="Arial Narrow"/>
            </a:endParaRPr>
          </a:p>
          <a:p>
            <a:pPr marL="457200" lvl="0" indent="-374650" algn="just" rtl="0">
              <a:lnSpc>
                <a:spcPct val="115000"/>
              </a:lnSpc>
              <a:spcBef>
                <a:spcPts val="0"/>
              </a:spcBef>
              <a:spcAft>
                <a:spcPts val="0"/>
              </a:spcAft>
              <a:buClr>
                <a:srgbClr val="FFC000"/>
              </a:buClr>
              <a:buSzPts val="2300"/>
              <a:buFont typeface="Arial Narrow"/>
              <a:buChar char="➢"/>
            </a:pPr>
            <a:r>
              <a:rPr lang="pt-BR" sz="2300" dirty="0">
                <a:solidFill>
                  <a:srgbClr val="D8D8D8"/>
                </a:solidFill>
                <a:latin typeface="Arial Narrow"/>
                <a:ea typeface="Arial Narrow"/>
                <a:cs typeface="Arial Narrow"/>
                <a:sym typeface="Arial Narrow"/>
              </a:rPr>
              <a:t>As laterais apresentam um estrutura de formantes bem nítida, semelhantes às das vogais, com formantes em torno de 250, 1200 e 2400Hz. Os formantes mais altos são consideravelmente reduzidos em intensidade.</a:t>
            </a:r>
            <a:endParaRPr sz="2300" dirty="0">
              <a:solidFill>
                <a:srgbClr val="D8D8D8"/>
              </a:solidFill>
              <a:latin typeface="Arial Narrow"/>
              <a:ea typeface="Arial Narrow"/>
              <a:cs typeface="Arial Narrow"/>
              <a:sym typeface="Arial Narrow"/>
            </a:endParaRPr>
          </a:p>
          <a:p>
            <a:pPr marL="0" lvl="0" indent="0" algn="l" rtl="0">
              <a:lnSpc>
                <a:spcPct val="115000"/>
              </a:lnSpc>
              <a:spcBef>
                <a:spcPts val="500"/>
              </a:spcBef>
              <a:spcAft>
                <a:spcPts val="0"/>
              </a:spcAft>
              <a:buNone/>
            </a:pPr>
            <a:endParaRPr sz="2300" dirty="0">
              <a:solidFill>
                <a:srgbClr val="D8D8D8"/>
              </a:solidFill>
              <a:latin typeface="Arial Narrow"/>
              <a:ea typeface="Arial Narrow"/>
              <a:cs typeface="Arial Narrow"/>
              <a:sym typeface="Arial Narrow"/>
            </a:endParaRPr>
          </a:p>
          <a:p>
            <a:pPr marL="0" lvl="0" indent="0" algn="ctr" rtl="0">
              <a:lnSpc>
                <a:spcPct val="115000"/>
              </a:lnSpc>
              <a:spcBef>
                <a:spcPts val="500"/>
              </a:spcBef>
              <a:spcAft>
                <a:spcPts val="0"/>
              </a:spcAft>
              <a:buNone/>
            </a:pPr>
            <a:r>
              <a:rPr lang="pt-BR" sz="1600" dirty="0" err="1">
                <a:solidFill>
                  <a:srgbClr val="D8D8D8"/>
                </a:solidFill>
                <a:latin typeface="Arial Narrow"/>
                <a:sym typeface="Arial Narrow"/>
              </a:rPr>
              <a:t>Ladefoged</a:t>
            </a:r>
            <a:r>
              <a:rPr lang="pt-BR" sz="1600" dirty="0">
                <a:solidFill>
                  <a:srgbClr val="D8D8D8"/>
                </a:solidFill>
                <a:latin typeface="Arial Narrow"/>
                <a:sym typeface="Arial Narrow"/>
              </a:rPr>
              <a:t>, 2010</a:t>
            </a:r>
            <a:endParaRPr sz="2100" dirty="0">
              <a:solidFill>
                <a:srgbClr val="A5A5A5"/>
              </a:solidFill>
              <a:latin typeface="Arial Narrow"/>
              <a:ea typeface="Arial Narrow"/>
              <a:cs typeface="Arial Narrow"/>
              <a:sym typeface="Arial Narrow"/>
            </a:endParaRPr>
          </a:p>
          <a:p>
            <a:pPr marL="457200" lvl="0" indent="0" algn="l" rtl="0">
              <a:lnSpc>
                <a:spcPct val="115000"/>
              </a:lnSpc>
              <a:spcBef>
                <a:spcPts val="500"/>
              </a:spcBef>
              <a:spcAft>
                <a:spcPts val="0"/>
              </a:spcAft>
              <a:buNone/>
            </a:pPr>
            <a:endParaRPr sz="2300" dirty="0">
              <a:solidFill>
                <a:srgbClr val="D8D8D8"/>
              </a:solidFill>
              <a:latin typeface="Arial Narrow"/>
              <a:ea typeface="Arial Narrow"/>
              <a:cs typeface="Arial Narrow"/>
              <a:sym typeface="Arial Narrow"/>
            </a:endParaRPr>
          </a:p>
          <a:p>
            <a:pPr marL="457200" lvl="0" indent="0" algn="l" rtl="0">
              <a:lnSpc>
                <a:spcPct val="115000"/>
              </a:lnSpc>
              <a:spcBef>
                <a:spcPts val="500"/>
              </a:spcBef>
              <a:spcAft>
                <a:spcPts val="0"/>
              </a:spcAft>
              <a:buNone/>
            </a:pPr>
            <a:r>
              <a:rPr lang="pt-BR" sz="1200" dirty="0">
                <a:solidFill>
                  <a:srgbClr val="D8D8D8"/>
                </a:solidFill>
              </a:rPr>
              <a:t>			</a:t>
            </a:r>
            <a:endParaRPr sz="1200" dirty="0">
              <a:solidFill>
                <a:srgbClr val="D8D8D8"/>
              </a:solidFill>
            </a:endParaRPr>
          </a:p>
          <a:p>
            <a:pPr marL="457200" lvl="0" indent="0" algn="l" rtl="0">
              <a:lnSpc>
                <a:spcPct val="115000"/>
              </a:lnSpc>
              <a:spcBef>
                <a:spcPts val="500"/>
              </a:spcBef>
              <a:spcAft>
                <a:spcPts val="0"/>
              </a:spcAft>
              <a:buNone/>
            </a:pPr>
            <a:r>
              <a:rPr lang="pt-BR" sz="1200" dirty="0">
                <a:solidFill>
                  <a:srgbClr val="D8D8D8"/>
                </a:solidFill>
              </a:rPr>
              <a:t>		</a:t>
            </a:r>
            <a:endParaRPr sz="1200" dirty="0">
              <a:solidFill>
                <a:srgbClr val="D8D8D8"/>
              </a:solidFill>
            </a:endParaRPr>
          </a:p>
          <a:p>
            <a:pPr marL="457200" lvl="0" indent="0" algn="l" rtl="0">
              <a:lnSpc>
                <a:spcPct val="115000"/>
              </a:lnSpc>
              <a:spcBef>
                <a:spcPts val="500"/>
              </a:spcBef>
              <a:spcAft>
                <a:spcPts val="0"/>
              </a:spcAft>
              <a:buNone/>
            </a:pPr>
            <a:endParaRPr sz="1100" dirty="0">
              <a:solidFill>
                <a:schemeClr val="dk1"/>
              </a:solidFill>
            </a:endParaRPr>
          </a:p>
        </p:txBody>
      </p:sp>
      <p:pic>
        <p:nvPicPr>
          <p:cNvPr id="2976" name="Google Shape;2976;gd918c78aaa_0_28"/>
          <p:cNvPicPr preferRelativeResize="0"/>
          <p:nvPr/>
        </p:nvPicPr>
        <p:blipFill rotWithShape="1">
          <a:blip r:embed="rId4">
            <a:alphaModFix/>
          </a:blip>
          <a:srcRect/>
          <a:stretch/>
        </p:blipFill>
        <p:spPr>
          <a:xfrm>
            <a:off x="7697338" y="136869"/>
            <a:ext cx="1004247" cy="954948"/>
          </a:xfrm>
          <a:prstGeom prst="rect">
            <a:avLst/>
          </a:prstGeom>
          <a:noFill/>
          <a:ln>
            <a:noFill/>
          </a:ln>
        </p:spPr>
      </p:pic>
      <p:sp>
        <p:nvSpPr>
          <p:cNvPr id="2977" name="Google Shape;2977;gd918c78aaa_0_28"/>
          <p:cNvSpPr txBox="1">
            <a:spLocks noGrp="1"/>
          </p:cNvSpPr>
          <p:nvPr>
            <p:ph type="ctrTitle"/>
          </p:nvPr>
        </p:nvSpPr>
        <p:spPr>
          <a:xfrm>
            <a:off x="427525" y="59725"/>
            <a:ext cx="44682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LATERAIS  </a:t>
            </a:r>
            <a:endParaRPr b="0">
              <a:solidFill>
                <a:srgbClr val="D8D8D8"/>
              </a:solidFill>
              <a:latin typeface="Arial Black"/>
              <a:ea typeface="Arial Black"/>
              <a:cs typeface="Arial Black"/>
              <a:sym typeface="Arial Black"/>
            </a:endParaRPr>
          </a:p>
        </p:txBody>
      </p:sp>
      <p:pic>
        <p:nvPicPr>
          <p:cNvPr id="2978" name="Google Shape;2978;gd918c78aaa_0_28"/>
          <p:cNvPicPr preferRelativeResize="0"/>
          <p:nvPr/>
        </p:nvPicPr>
        <p:blipFill>
          <a:blip r:embed="rId5">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983"/>
        <p:cNvGrpSpPr/>
        <p:nvPr/>
      </p:nvGrpSpPr>
      <p:grpSpPr>
        <a:xfrm>
          <a:off x="0" y="0"/>
          <a:ext cx="0" cy="0"/>
          <a:chOff x="0" y="0"/>
          <a:chExt cx="0" cy="0"/>
        </a:xfrm>
      </p:grpSpPr>
      <p:pic>
        <p:nvPicPr>
          <p:cNvPr id="2984" name="Google Shape;2984;gd918c78aaa_0_146"/>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985" name="Google Shape;2985;gd918c78aaa_0_146"/>
          <p:cNvSpPr txBox="1">
            <a:spLocks noGrp="1"/>
          </p:cNvSpPr>
          <p:nvPr>
            <p:ph type="ctrTitle"/>
          </p:nvPr>
        </p:nvSpPr>
        <p:spPr>
          <a:xfrm>
            <a:off x="427525" y="59725"/>
            <a:ext cx="41445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LATERAIS  </a:t>
            </a:r>
            <a:endParaRPr b="0">
              <a:solidFill>
                <a:srgbClr val="D8D8D8"/>
              </a:solidFill>
              <a:latin typeface="Arial Black"/>
              <a:ea typeface="Arial Black"/>
              <a:cs typeface="Arial Black"/>
              <a:sym typeface="Arial Black"/>
            </a:endParaRPr>
          </a:p>
        </p:txBody>
      </p:sp>
      <p:sp>
        <p:nvSpPr>
          <p:cNvPr id="2986" name="Google Shape;2986;gd918c78aaa_0_146"/>
          <p:cNvSpPr txBox="1"/>
          <p:nvPr/>
        </p:nvSpPr>
        <p:spPr>
          <a:xfrm>
            <a:off x="213825" y="1602500"/>
            <a:ext cx="16611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800">
                <a:solidFill>
                  <a:srgbClr val="D8D8D8"/>
                </a:solidFill>
                <a:latin typeface="Arial Narrow"/>
                <a:ea typeface="Arial Narrow"/>
                <a:cs typeface="Arial Narrow"/>
                <a:sym typeface="Arial Narrow"/>
              </a:rPr>
              <a:t>Afastamento do F1 e F2 na transição da vogal [a] para a lateral [</a:t>
            </a:r>
            <a:r>
              <a:rPr lang="pt-BR" sz="1600">
                <a:solidFill>
                  <a:srgbClr val="D8D8D8"/>
                </a:solidFill>
              </a:rPr>
              <a:t>ʎ]</a:t>
            </a:r>
            <a:endParaRPr sz="1800">
              <a:solidFill>
                <a:srgbClr val="D8D8D8"/>
              </a:solidFill>
              <a:latin typeface="Arial Narrow"/>
              <a:ea typeface="Arial Narrow"/>
              <a:cs typeface="Arial Narrow"/>
              <a:sym typeface="Arial Narrow"/>
            </a:endParaRPr>
          </a:p>
        </p:txBody>
      </p:sp>
      <p:pic>
        <p:nvPicPr>
          <p:cNvPr id="2987" name="Google Shape;2987;gd918c78aaa_0_146"/>
          <p:cNvPicPr preferRelativeResize="0"/>
          <p:nvPr/>
        </p:nvPicPr>
        <p:blipFill>
          <a:blip r:embed="rId4">
            <a:alphaModFix/>
          </a:blip>
          <a:stretch>
            <a:fillRect/>
          </a:stretch>
        </p:blipFill>
        <p:spPr>
          <a:xfrm>
            <a:off x="2184975" y="1510025"/>
            <a:ext cx="4774051" cy="3724726"/>
          </a:xfrm>
          <a:prstGeom prst="rect">
            <a:avLst/>
          </a:prstGeom>
          <a:noFill/>
          <a:ln>
            <a:noFill/>
          </a:ln>
        </p:spPr>
      </p:pic>
      <p:cxnSp>
        <p:nvCxnSpPr>
          <p:cNvPr id="2988" name="Google Shape;2988;gd918c78aaa_0_146"/>
          <p:cNvCxnSpPr/>
          <p:nvPr/>
        </p:nvCxnSpPr>
        <p:spPr>
          <a:xfrm>
            <a:off x="1138450" y="3117975"/>
            <a:ext cx="2483400" cy="718500"/>
          </a:xfrm>
          <a:prstGeom prst="straightConnector1">
            <a:avLst/>
          </a:prstGeom>
          <a:noFill/>
          <a:ln w="9525" cap="flat" cmpd="sng">
            <a:solidFill>
              <a:schemeClr val="dk1"/>
            </a:solidFill>
            <a:prstDash val="solid"/>
            <a:round/>
            <a:headEnd type="none" w="med" len="med"/>
            <a:tailEnd type="triangle" w="med" len="med"/>
          </a:ln>
        </p:spPr>
      </p:cxnSp>
      <p:sp>
        <p:nvSpPr>
          <p:cNvPr id="2989" name="Google Shape;2989;gd918c78aaa_0_146"/>
          <p:cNvSpPr txBox="1"/>
          <p:nvPr/>
        </p:nvSpPr>
        <p:spPr>
          <a:xfrm>
            <a:off x="1796975" y="3970500"/>
            <a:ext cx="41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solidFill>
                  <a:srgbClr val="434343"/>
                </a:solidFill>
                <a:latin typeface="Arial Narrow"/>
                <a:ea typeface="Arial Narrow"/>
                <a:cs typeface="Arial Narrow"/>
                <a:sym typeface="Arial Narrow"/>
              </a:rPr>
              <a:t>F1</a:t>
            </a:r>
            <a:endParaRPr>
              <a:solidFill>
                <a:srgbClr val="434343"/>
              </a:solidFill>
              <a:latin typeface="Arial Narrow"/>
              <a:ea typeface="Arial Narrow"/>
              <a:cs typeface="Arial Narrow"/>
              <a:sym typeface="Arial Narrow"/>
            </a:endParaRPr>
          </a:p>
        </p:txBody>
      </p:sp>
      <p:sp>
        <p:nvSpPr>
          <p:cNvPr id="2990" name="Google Shape;2990;gd918c78aaa_0_146"/>
          <p:cNvSpPr txBox="1"/>
          <p:nvPr/>
        </p:nvSpPr>
        <p:spPr>
          <a:xfrm>
            <a:off x="1796975" y="3720900"/>
            <a:ext cx="41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solidFill>
                  <a:srgbClr val="434343"/>
                </a:solidFill>
                <a:latin typeface="Arial Narrow"/>
                <a:ea typeface="Arial Narrow"/>
                <a:cs typeface="Arial Narrow"/>
                <a:sym typeface="Arial Narrow"/>
              </a:rPr>
              <a:t>F2</a:t>
            </a:r>
            <a:endParaRPr>
              <a:solidFill>
                <a:srgbClr val="434343"/>
              </a:solidFill>
              <a:latin typeface="Arial Narrow"/>
              <a:ea typeface="Arial Narrow"/>
              <a:cs typeface="Arial Narrow"/>
              <a:sym typeface="Arial Narrow"/>
            </a:endParaRPr>
          </a:p>
        </p:txBody>
      </p:sp>
      <p:sp>
        <p:nvSpPr>
          <p:cNvPr id="2991" name="Google Shape;2991;gd918c78aaa_0_146"/>
          <p:cNvSpPr txBox="1"/>
          <p:nvPr/>
        </p:nvSpPr>
        <p:spPr>
          <a:xfrm>
            <a:off x="213825" y="4172275"/>
            <a:ext cx="1661100" cy="215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800">
                <a:solidFill>
                  <a:srgbClr val="D8D8D8"/>
                </a:solidFill>
                <a:latin typeface="Arial Narrow"/>
                <a:ea typeface="Arial Narrow"/>
                <a:cs typeface="Arial Narrow"/>
                <a:sym typeface="Arial Narrow"/>
              </a:rPr>
              <a:t>O F1 mantém a baixa frequência – indicando que a língua se elevou e se manteve elevada por certo tempo</a:t>
            </a:r>
            <a:r>
              <a:rPr lang="pt-BR" sz="2000">
                <a:solidFill>
                  <a:srgbClr val="D8D8D8"/>
                </a:solidFill>
                <a:latin typeface="Arial Narrow"/>
                <a:ea typeface="Arial Narrow"/>
                <a:cs typeface="Arial Narrow"/>
                <a:sym typeface="Arial Narrow"/>
              </a:rPr>
              <a:t> </a:t>
            </a:r>
            <a:endParaRPr sz="2000">
              <a:solidFill>
                <a:srgbClr val="D8D8D8"/>
              </a:solidFill>
              <a:latin typeface="Arial Narrow"/>
              <a:ea typeface="Arial Narrow"/>
              <a:cs typeface="Arial Narrow"/>
              <a:sym typeface="Arial Narrow"/>
            </a:endParaRPr>
          </a:p>
        </p:txBody>
      </p:sp>
      <p:sp>
        <p:nvSpPr>
          <p:cNvPr id="2992" name="Google Shape;2992;gd918c78aaa_0_146"/>
          <p:cNvSpPr txBox="1"/>
          <p:nvPr/>
        </p:nvSpPr>
        <p:spPr>
          <a:xfrm>
            <a:off x="6925850" y="1376900"/>
            <a:ext cx="1994400" cy="1508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800">
                <a:solidFill>
                  <a:srgbClr val="D8D8D8"/>
                </a:solidFill>
                <a:latin typeface="Arial Narrow"/>
                <a:ea typeface="Arial Narrow"/>
                <a:cs typeface="Arial Narrow"/>
                <a:sym typeface="Arial Narrow"/>
              </a:rPr>
              <a:t>O F2 se mantém alto – indicando que a língua avançou horizontalmente</a:t>
            </a:r>
            <a:endParaRPr sz="1800">
              <a:solidFill>
                <a:srgbClr val="D8D8D8"/>
              </a:solidFill>
              <a:latin typeface="Arial Narrow"/>
              <a:ea typeface="Arial Narrow"/>
              <a:cs typeface="Arial Narrow"/>
              <a:sym typeface="Arial Narrow"/>
            </a:endParaRPr>
          </a:p>
          <a:p>
            <a:pPr marL="0" lvl="0" indent="0" algn="l" rtl="0">
              <a:spcBef>
                <a:spcPts val="0"/>
              </a:spcBef>
              <a:spcAft>
                <a:spcPts val="0"/>
              </a:spcAft>
              <a:buNone/>
            </a:pPr>
            <a:endParaRPr/>
          </a:p>
        </p:txBody>
      </p:sp>
      <p:sp>
        <p:nvSpPr>
          <p:cNvPr id="2993" name="Google Shape;2993;gd918c78aaa_0_146"/>
          <p:cNvSpPr txBox="1"/>
          <p:nvPr/>
        </p:nvSpPr>
        <p:spPr>
          <a:xfrm>
            <a:off x="7164800" y="4527000"/>
            <a:ext cx="18561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800">
                <a:solidFill>
                  <a:srgbClr val="D8D8D8"/>
                </a:solidFill>
                <a:latin typeface="Arial Narrow"/>
                <a:ea typeface="Arial Narrow"/>
                <a:cs typeface="Arial Narrow"/>
                <a:sym typeface="Arial Narrow"/>
              </a:rPr>
              <a:t>Os valores dos formantes se ajustam para a produção da vogal central baixa [a]</a:t>
            </a:r>
            <a:endParaRPr sz="1800">
              <a:solidFill>
                <a:srgbClr val="D8D8D8"/>
              </a:solidFill>
              <a:latin typeface="Arial Narrow"/>
              <a:ea typeface="Arial Narrow"/>
              <a:cs typeface="Arial Narrow"/>
              <a:sym typeface="Arial Narrow"/>
            </a:endParaRPr>
          </a:p>
        </p:txBody>
      </p:sp>
      <p:sp>
        <p:nvSpPr>
          <p:cNvPr id="2994" name="Google Shape;2994;gd918c78aaa_0_146"/>
          <p:cNvSpPr txBox="1"/>
          <p:nvPr/>
        </p:nvSpPr>
        <p:spPr>
          <a:xfrm>
            <a:off x="3276300" y="5266800"/>
            <a:ext cx="2591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2100">
                <a:solidFill>
                  <a:srgbClr val="D8D8D8"/>
                </a:solidFill>
                <a:latin typeface="Arial Narrow"/>
                <a:ea typeface="Arial Narrow"/>
                <a:cs typeface="Arial Narrow"/>
                <a:sym typeface="Arial Narrow"/>
              </a:rPr>
              <a:t>Estrutura de formantes bem nítida</a:t>
            </a:r>
            <a:endParaRPr sz="2100">
              <a:solidFill>
                <a:srgbClr val="D8D8D8"/>
              </a:solidFill>
              <a:latin typeface="Arial Narrow"/>
              <a:ea typeface="Arial Narrow"/>
              <a:cs typeface="Arial Narrow"/>
              <a:sym typeface="Arial Narrow"/>
            </a:endParaRPr>
          </a:p>
        </p:txBody>
      </p:sp>
      <p:cxnSp>
        <p:nvCxnSpPr>
          <p:cNvPr id="2995" name="Google Shape;2995;gd918c78aaa_0_146"/>
          <p:cNvCxnSpPr/>
          <p:nvPr/>
        </p:nvCxnSpPr>
        <p:spPr>
          <a:xfrm rot="10800000" flipH="1">
            <a:off x="1874925" y="4228200"/>
            <a:ext cx="2642700" cy="1038600"/>
          </a:xfrm>
          <a:prstGeom prst="straightConnector1">
            <a:avLst/>
          </a:prstGeom>
          <a:noFill/>
          <a:ln w="9525" cap="flat" cmpd="sng">
            <a:solidFill>
              <a:schemeClr val="dk1"/>
            </a:solidFill>
            <a:prstDash val="solid"/>
            <a:round/>
            <a:headEnd type="none" w="med" len="med"/>
            <a:tailEnd type="triangle" w="med" len="med"/>
          </a:ln>
        </p:spPr>
      </p:cxnSp>
      <p:cxnSp>
        <p:nvCxnSpPr>
          <p:cNvPr id="2996" name="Google Shape;2996;gd918c78aaa_0_146"/>
          <p:cNvCxnSpPr/>
          <p:nvPr/>
        </p:nvCxnSpPr>
        <p:spPr>
          <a:xfrm flipH="1">
            <a:off x="4693575" y="2593200"/>
            <a:ext cx="3147300" cy="942900"/>
          </a:xfrm>
          <a:prstGeom prst="straightConnector1">
            <a:avLst/>
          </a:prstGeom>
          <a:noFill/>
          <a:ln w="9525" cap="flat" cmpd="sng">
            <a:solidFill>
              <a:schemeClr val="dk1"/>
            </a:solidFill>
            <a:prstDash val="solid"/>
            <a:round/>
            <a:headEnd type="none" w="med" len="med"/>
            <a:tailEnd type="triangle" w="med" len="med"/>
          </a:ln>
        </p:spPr>
      </p:cxnSp>
      <p:cxnSp>
        <p:nvCxnSpPr>
          <p:cNvPr id="2997" name="Google Shape;2997;gd918c78aaa_0_146"/>
          <p:cNvCxnSpPr/>
          <p:nvPr/>
        </p:nvCxnSpPr>
        <p:spPr>
          <a:xfrm rot="10800000">
            <a:off x="6795050" y="3800125"/>
            <a:ext cx="943800" cy="755100"/>
          </a:xfrm>
          <a:prstGeom prst="straightConnector1">
            <a:avLst/>
          </a:prstGeom>
          <a:noFill/>
          <a:ln w="9525" cap="flat" cmpd="sng">
            <a:solidFill>
              <a:schemeClr val="dk1"/>
            </a:solidFill>
            <a:prstDash val="solid"/>
            <a:round/>
            <a:headEnd type="none" w="med" len="med"/>
            <a:tailEnd type="triangle" w="med" len="med"/>
          </a:ln>
        </p:spPr>
      </p:cxnSp>
      <p:pic>
        <p:nvPicPr>
          <p:cNvPr id="2998" name="Google Shape;2998;gd918c78aaa_0_146"/>
          <p:cNvPicPr preferRelativeResize="0"/>
          <p:nvPr/>
        </p:nvPicPr>
        <p:blipFill rotWithShape="1">
          <a:blip r:embed="rId5">
            <a:alphaModFix/>
          </a:blip>
          <a:srcRect/>
          <a:stretch/>
        </p:blipFill>
        <p:spPr>
          <a:xfrm>
            <a:off x="7697338" y="136869"/>
            <a:ext cx="1004247" cy="954948"/>
          </a:xfrm>
          <a:prstGeom prst="rect">
            <a:avLst/>
          </a:prstGeom>
          <a:noFill/>
          <a:ln>
            <a:noFill/>
          </a:ln>
        </p:spPr>
      </p:pic>
      <p:pic>
        <p:nvPicPr>
          <p:cNvPr id="2999" name="Google Shape;2999;gd918c78aaa_0_146"/>
          <p:cNvPicPr preferRelativeResize="0"/>
          <p:nvPr/>
        </p:nvPicPr>
        <p:blipFill>
          <a:blip r:embed="rId6">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3004"/>
        <p:cNvGrpSpPr/>
        <p:nvPr/>
      </p:nvGrpSpPr>
      <p:grpSpPr>
        <a:xfrm>
          <a:off x="0" y="0"/>
          <a:ext cx="0" cy="0"/>
          <a:chOff x="0" y="0"/>
          <a:chExt cx="0" cy="0"/>
        </a:xfrm>
      </p:grpSpPr>
      <p:pic>
        <p:nvPicPr>
          <p:cNvPr id="3005" name="Google Shape;3005;gd918c78aaa_0_39"/>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3006" name="Google Shape;3006;gd918c78aaa_0_39"/>
          <p:cNvSpPr txBox="1"/>
          <p:nvPr/>
        </p:nvSpPr>
        <p:spPr>
          <a:xfrm>
            <a:off x="228600" y="1738625"/>
            <a:ext cx="8529600" cy="4049027"/>
          </a:xfrm>
          <a:prstGeom prst="rect">
            <a:avLst/>
          </a:prstGeom>
          <a:noFill/>
          <a:ln>
            <a:noFill/>
          </a:ln>
        </p:spPr>
        <p:txBody>
          <a:bodyPr spcFirstLastPara="1" wrap="square" lIns="91425" tIns="91425" rIns="91425" bIns="91425" anchor="t" anchorCtr="0">
            <a:spAutoFit/>
          </a:bodyPr>
          <a:lstStyle/>
          <a:p>
            <a:pPr marL="457200" lvl="0" indent="-374650" algn="l" rtl="0">
              <a:lnSpc>
                <a:spcPct val="115000"/>
              </a:lnSpc>
              <a:spcBef>
                <a:spcPts val="500"/>
              </a:spcBef>
              <a:spcAft>
                <a:spcPts val="0"/>
              </a:spcAft>
              <a:buClr>
                <a:srgbClr val="FFC000"/>
              </a:buClr>
              <a:buSzPts val="2300"/>
              <a:buChar char="➢"/>
            </a:pPr>
            <a:r>
              <a:rPr lang="pt-BR" sz="2300" dirty="0">
                <a:solidFill>
                  <a:srgbClr val="D8D8D8"/>
                </a:solidFill>
                <a:latin typeface="Arial Narrow"/>
                <a:ea typeface="Arial Narrow"/>
                <a:cs typeface="Arial Narrow"/>
                <a:sym typeface="Arial Narrow"/>
              </a:rPr>
              <a:t>O português brasileiro possui as seguintes africadas: </a:t>
            </a:r>
            <a:endParaRPr sz="2300" dirty="0">
              <a:solidFill>
                <a:srgbClr val="D8D8D8"/>
              </a:solidFill>
              <a:latin typeface="Arial Narrow"/>
              <a:ea typeface="Arial Narrow"/>
              <a:cs typeface="Arial Narrow"/>
              <a:sym typeface="Arial Narrow"/>
            </a:endParaRPr>
          </a:p>
          <a:p>
            <a:pPr marL="457200" lvl="0" indent="0" algn="l" rtl="0">
              <a:lnSpc>
                <a:spcPct val="115000"/>
              </a:lnSpc>
              <a:spcBef>
                <a:spcPts val="500"/>
              </a:spcBef>
              <a:spcAft>
                <a:spcPts val="0"/>
              </a:spcAft>
              <a:buNone/>
            </a:pPr>
            <a:r>
              <a:rPr lang="pt-BR" sz="1900" dirty="0">
                <a:solidFill>
                  <a:srgbClr val="D8D8D8"/>
                </a:solidFill>
                <a:latin typeface="Arial Narrow"/>
                <a:ea typeface="Arial Narrow"/>
                <a:cs typeface="Arial Narrow"/>
                <a:sym typeface="Arial Narrow"/>
              </a:rPr>
              <a:t>1.</a:t>
            </a:r>
            <a:r>
              <a:rPr lang="pt-BR" sz="2300" dirty="0">
                <a:solidFill>
                  <a:srgbClr val="D8D8D8"/>
                </a:solidFill>
                <a:latin typeface="Arial Narrow"/>
                <a:ea typeface="Arial Narrow"/>
                <a:cs typeface="Arial Narrow"/>
                <a:sym typeface="Arial Narrow"/>
              </a:rPr>
              <a:t>  Africada </a:t>
            </a:r>
            <a:r>
              <a:rPr lang="pt-BR" sz="2300" dirty="0" err="1">
                <a:solidFill>
                  <a:srgbClr val="D8D8D8"/>
                </a:solidFill>
                <a:latin typeface="Arial Narrow"/>
                <a:ea typeface="Arial Narrow"/>
                <a:cs typeface="Arial Narrow"/>
                <a:sym typeface="Arial Narrow"/>
              </a:rPr>
              <a:t>alveolopalatal</a:t>
            </a:r>
            <a:r>
              <a:rPr lang="pt-BR" sz="2300" dirty="0">
                <a:solidFill>
                  <a:srgbClr val="D8D8D8"/>
                </a:solidFill>
                <a:latin typeface="Arial Narrow"/>
                <a:ea typeface="Arial Narrow"/>
                <a:cs typeface="Arial Narrow"/>
                <a:sym typeface="Arial Narrow"/>
              </a:rPr>
              <a:t> não vozeada [</a:t>
            </a:r>
            <a:r>
              <a:rPr lang="pt-BR" sz="2300" dirty="0" err="1">
                <a:solidFill>
                  <a:srgbClr val="D8D8D8"/>
                </a:solidFill>
                <a:latin typeface="Arial Narrow"/>
                <a:ea typeface="Arial Narrow"/>
                <a:cs typeface="Arial Narrow"/>
                <a:sym typeface="Arial Narrow"/>
              </a:rPr>
              <a:t>tʃ</a:t>
            </a:r>
            <a:r>
              <a:rPr lang="pt-BR" sz="2300" dirty="0">
                <a:solidFill>
                  <a:srgbClr val="D8D8D8"/>
                </a:solidFill>
                <a:latin typeface="Arial Narrow"/>
                <a:ea typeface="Arial Narrow"/>
                <a:cs typeface="Arial Narrow"/>
                <a:sym typeface="Arial Narrow"/>
              </a:rPr>
              <a:t>]: </a:t>
            </a:r>
            <a:r>
              <a:rPr lang="pt-BR" sz="2300" b="1" dirty="0">
                <a:solidFill>
                  <a:srgbClr val="D8D8D8"/>
                </a:solidFill>
                <a:latin typeface="Arial Narrow"/>
                <a:ea typeface="Arial Narrow"/>
                <a:cs typeface="Arial Narrow"/>
                <a:sym typeface="Arial Narrow"/>
              </a:rPr>
              <a:t>t</a:t>
            </a:r>
            <a:r>
              <a:rPr lang="pt-BR" sz="2300" dirty="0">
                <a:solidFill>
                  <a:srgbClr val="D8D8D8"/>
                </a:solidFill>
                <a:latin typeface="Arial Narrow"/>
                <a:ea typeface="Arial Narrow"/>
                <a:cs typeface="Arial Narrow"/>
                <a:sym typeface="Arial Narrow"/>
              </a:rPr>
              <a:t>ia</a:t>
            </a:r>
            <a:endParaRPr sz="2300" dirty="0">
              <a:solidFill>
                <a:srgbClr val="D8D8D8"/>
              </a:solidFill>
              <a:latin typeface="Arial Narrow"/>
              <a:ea typeface="Arial Narrow"/>
              <a:cs typeface="Arial Narrow"/>
              <a:sym typeface="Arial Narrow"/>
            </a:endParaRPr>
          </a:p>
          <a:p>
            <a:pPr marL="457200" lvl="0" indent="0" algn="l" rtl="0">
              <a:lnSpc>
                <a:spcPct val="115000"/>
              </a:lnSpc>
              <a:spcBef>
                <a:spcPts val="500"/>
              </a:spcBef>
              <a:spcAft>
                <a:spcPts val="0"/>
              </a:spcAft>
              <a:buNone/>
            </a:pPr>
            <a:r>
              <a:rPr lang="pt-BR" sz="1900" dirty="0">
                <a:solidFill>
                  <a:srgbClr val="D8D8D8"/>
                </a:solidFill>
                <a:latin typeface="Arial Narrow"/>
                <a:ea typeface="Arial Narrow"/>
                <a:cs typeface="Arial Narrow"/>
                <a:sym typeface="Arial Narrow"/>
              </a:rPr>
              <a:t>2.</a:t>
            </a:r>
            <a:r>
              <a:rPr lang="pt-BR" sz="2300" dirty="0">
                <a:solidFill>
                  <a:srgbClr val="D8D8D8"/>
                </a:solidFill>
                <a:latin typeface="Arial Narrow"/>
                <a:ea typeface="Arial Narrow"/>
                <a:cs typeface="Arial Narrow"/>
                <a:sym typeface="Arial Narrow"/>
              </a:rPr>
              <a:t> Africada </a:t>
            </a:r>
            <a:r>
              <a:rPr lang="pt-BR" sz="2300" dirty="0" err="1">
                <a:solidFill>
                  <a:srgbClr val="D8D8D8"/>
                </a:solidFill>
                <a:latin typeface="Arial Narrow"/>
                <a:ea typeface="Arial Narrow"/>
                <a:cs typeface="Arial Narrow"/>
                <a:sym typeface="Arial Narrow"/>
              </a:rPr>
              <a:t>alveolopalatal</a:t>
            </a:r>
            <a:r>
              <a:rPr lang="pt-BR" sz="2300" dirty="0">
                <a:solidFill>
                  <a:srgbClr val="D8D8D8"/>
                </a:solidFill>
                <a:latin typeface="Arial Narrow"/>
                <a:ea typeface="Arial Narrow"/>
                <a:cs typeface="Arial Narrow"/>
                <a:sym typeface="Arial Narrow"/>
              </a:rPr>
              <a:t> vozeada [</a:t>
            </a:r>
            <a:r>
              <a:rPr lang="pt-BR" sz="2300" dirty="0" err="1">
                <a:solidFill>
                  <a:srgbClr val="D8D8D8"/>
                </a:solidFill>
                <a:latin typeface="Arial Narrow"/>
                <a:ea typeface="Arial Narrow"/>
                <a:cs typeface="Arial Narrow"/>
                <a:sym typeface="Arial Narrow"/>
              </a:rPr>
              <a:t>dʒ</a:t>
            </a:r>
            <a:r>
              <a:rPr lang="pt-BR" sz="2300" dirty="0">
                <a:solidFill>
                  <a:srgbClr val="D8D8D8"/>
                </a:solidFill>
                <a:latin typeface="Arial Narrow"/>
                <a:ea typeface="Arial Narrow"/>
                <a:cs typeface="Arial Narrow"/>
                <a:sym typeface="Arial Narrow"/>
              </a:rPr>
              <a:t>]: </a:t>
            </a:r>
            <a:r>
              <a:rPr lang="pt-BR" sz="2300" b="1" dirty="0">
                <a:solidFill>
                  <a:srgbClr val="D8D8D8"/>
                </a:solidFill>
                <a:latin typeface="Arial Narrow"/>
                <a:ea typeface="Arial Narrow"/>
                <a:cs typeface="Arial Narrow"/>
                <a:sym typeface="Arial Narrow"/>
              </a:rPr>
              <a:t>d</a:t>
            </a:r>
            <a:r>
              <a:rPr lang="pt-BR" sz="2300" dirty="0">
                <a:solidFill>
                  <a:srgbClr val="D8D8D8"/>
                </a:solidFill>
                <a:latin typeface="Arial Narrow"/>
                <a:ea typeface="Arial Narrow"/>
                <a:cs typeface="Arial Narrow"/>
                <a:sym typeface="Arial Narrow"/>
              </a:rPr>
              <a:t>ia</a:t>
            </a:r>
            <a:endParaRPr sz="2300" dirty="0">
              <a:solidFill>
                <a:srgbClr val="D8D8D8"/>
              </a:solidFill>
              <a:latin typeface="Arial Narrow"/>
              <a:ea typeface="Arial Narrow"/>
              <a:cs typeface="Arial Narrow"/>
              <a:sym typeface="Arial Narrow"/>
            </a:endParaRPr>
          </a:p>
          <a:p>
            <a:pPr marL="457200" lvl="0" indent="-374650" algn="l" rtl="0">
              <a:lnSpc>
                <a:spcPct val="115000"/>
              </a:lnSpc>
              <a:spcBef>
                <a:spcPts val="500"/>
              </a:spcBef>
              <a:spcAft>
                <a:spcPts val="0"/>
              </a:spcAft>
              <a:buClr>
                <a:srgbClr val="FFC000"/>
              </a:buClr>
              <a:buSzPts val="2300"/>
              <a:buFont typeface="Arial Narrow"/>
              <a:buChar char="➢"/>
            </a:pPr>
            <a:r>
              <a:rPr lang="pt-BR" sz="2300" dirty="0">
                <a:solidFill>
                  <a:srgbClr val="D8D8D8"/>
                </a:solidFill>
                <a:latin typeface="Arial Narrow"/>
                <a:ea typeface="Arial Narrow"/>
                <a:cs typeface="Arial Narrow"/>
                <a:sym typeface="Arial Narrow"/>
              </a:rPr>
              <a:t>As africadas são produzidas por uma oclusão total e momentânea do fluxo de ar, seguida de um estreitamento do canal oral, gerando fricção, no momento da soltura da oclusão. </a:t>
            </a:r>
            <a:endParaRPr sz="2300" dirty="0">
              <a:solidFill>
                <a:srgbClr val="D8D8D8"/>
              </a:solidFill>
              <a:latin typeface="Arial Narrow"/>
              <a:ea typeface="Arial Narrow"/>
              <a:cs typeface="Arial Narrow"/>
              <a:sym typeface="Arial Narrow"/>
            </a:endParaRPr>
          </a:p>
          <a:p>
            <a:pPr marL="457200" lvl="0" indent="0" algn="l" rtl="0">
              <a:lnSpc>
                <a:spcPct val="115000"/>
              </a:lnSpc>
              <a:spcBef>
                <a:spcPts val="500"/>
              </a:spcBef>
              <a:spcAft>
                <a:spcPts val="0"/>
              </a:spcAft>
              <a:buNone/>
            </a:pPr>
            <a:endParaRPr sz="2300" dirty="0">
              <a:solidFill>
                <a:srgbClr val="D8D8D8"/>
              </a:solidFill>
              <a:latin typeface="Arial Narrow"/>
              <a:ea typeface="Arial Narrow"/>
              <a:cs typeface="Arial Narrow"/>
              <a:sym typeface="Arial Narrow"/>
            </a:endParaRPr>
          </a:p>
          <a:p>
            <a:pPr marL="457200" lvl="0" indent="0" algn="ctr" rtl="0">
              <a:lnSpc>
                <a:spcPct val="115000"/>
              </a:lnSpc>
              <a:spcBef>
                <a:spcPts val="500"/>
              </a:spcBef>
              <a:spcAft>
                <a:spcPts val="0"/>
              </a:spcAft>
              <a:buNone/>
            </a:pPr>
            <a:r>
              <a:rPr lang="pt-BR" sz="1600" dirty="0">
                <a:solidFill>
                  <a:srgbClr val="D8D8D8"/>
                </a:solidFill>
                <a:latin typeface="Arial Narrow"/>
                <a:sym typeface="Arial Narrow"/>
              </a:rPr>
              <a:t>Silva, 2001</a:t>
            </a:r>
            <a:r>
              <a:rPr lang="pt-BR" sz="2100" dirty="0">
                <a:solidFill>
                  <a:srgbClr val="A5A5A5"/>
                </a:solidFill>
                <a:latin typeface="Arial Narrow"/>
                <a:ea typeface="Arial Narrow"/>
                <a:cs typeface="Arial Narrow"/>
                <a:sym typeface="Arial Narrow"/>
              </a:rPr>
              <a:t>	</a:t>
            </a:r>
            <a:endParaRPr sz="2100" dirty="0">
              <a:solidFill>
                <a:srgbClr val="A5A5A5"/>
              </a:solidFill>
              <a:latin typeface="Arial Narrow"/>
              <a:ea typeface="Arial Narrow"/>
              <a:cs typeface="Arial Narrow"/>
              <a:sym typeface="Arial Narrow"/>
            </a:endParaRPr>
          </a:p>
          <a:p>
            <a:pPr marL="457200" lvl="0" indent="0" algn="l" rtl="0">
              <a:lnSpc>
                <a:spcPct val="115000"/>
              </a:lnSpc>
              <a:spcBef>
                <a:spcPts val="500"/>
              </a:spcBef>
              <a:spcAft>
                <a:spcPts val="0"/>
              </a:spcAft>
              <a:buNone/>
            </a:pPr>
            <a:endParaRPr sz="1100" dirty="0">
              <a:solidFill>
                <a:schemeClr val="dk1"/>
              </a:solidFill>
            </a:endParaRPr>
          </a:p>
        </p:txBody>
      </p:sp>
      <p:pic>
        <p:nvPicPr>
          <p:cNvPr id="3007" name="Google Shape;3007;gd918c78aaa_0_39"/>
          <p:cNvPicPr preferRelativeResize="0"/>
          <p:nvPr/>
        </p:nvPicPr>
        <p:blipFill rotWithShape="1">
          <a:blip r:embed="rId4">
            <a:alphaModFix/>
          </a:blip>
          <a:srcRect/>
          <a:stretch/>
        </p:blipFill>
        <p:spPr>
          <a:xfrm>
            <a:off x="7697338" y="136869"/>
            <a:ext cx="1004247" cy="954948"/>
          </a:xfrm>
          <a:prstGeom prst="rect">
            <a:avLst/>
          </a:prstGeom>
          <a:noFill/>
          <a:ln>
            <a:noFill/>
          </a:ln>
        </p:spPr>
      </p:pic>
      <p:sp>
        <p:nvSpPr>
          <p:cNvPr id="3008" name="Google Shape;3008;gd918c78aaa_0_39"/>
          <p:cNvSpPr txBox="1">
            <a:spLocks noGrp="1"/>
          </p:cNvSpPr>
          <p:nvPr>
            <p:ph type="ctrTitle"/>
          </p:nvPr>
        </p:nvSpPr>
        <p:spPr>
          <a:xfrm>
            <a:off x="427525" y="135925"/>
            <a:ext cx="47922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AFRICADAS </a:t>
            </a:r>
            <a:endParaRPr b="0">
              <a:solidFill>
                <a:srgbClr val="D8D8D8"/>
              </a:solidFill>
              <a:latin typeface="Arial Black"/>
              <a:ea typeface="Arial Black"/>
              <a:cs typeface="Arial Black"/>
              <a:sym typeface="Arial Black"/>
            </a:endParaRPr>
          </a:p>
        </p:txBody>
      </p:sp>
      <p:pic>
        <p:nvPicPr>
          <p:cNvPr id="3009" name="Google Shape;3009;gd918c78aaa_0_39"/>
          <p:cNvPicPr preferRelativeResize="0"/>
          <p:nvPr/>
        </p:nvPicPr>
        <p:blipFill>
          <a:blip r:embed="rId5">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3014"/>
        <p:cNvGrpSpPr/>
        <p:nvPr/>
      </p:nvGrpSpPr>
      <p:grpSpPr>
        <a:xfrm>
          <a:off x="0" y="0"/>
          <a:ext cx="0" cy="0"/>
          <a:chOff x="0" y="0"/>
          <a:chExt cx="0" cy="0"/>
        </a:xfrm>
      </p:grpSpPr>
      <p:pic>
        <p:nvPicPr>
          <p:cNvPr id="3015" name="Google Shape;3015;gd918c78aaa_0_50"/>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3016" name="Google Shape;3016;gd918c78aaa_0_50"/>
          <p:cNvSpPr txBox="1">
            <a:spLocks noGrp="1"/>
          </p:cNvSpPr>
          <p:nvPr>
            <p:ph type="ctrTitle"/>
          </p:nvPr>
        </p:nvSpPr>
        <p:spPr>
          <a:xfrm>
            <a:off x="427525" y="59725"/>
            <a:ext cx="41445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AFRICADAS </a:t>
            </a:r>
            <a:endParaRPr b="0">
              <a:solidFill>
                <a:srgbClr val="D8D8D8"/>
              </a:solidFill>
              <a:latin typeface="Arial Black"/>
              <a:ea typeface="Arial Black"/>
              <a:cs typeface="Arial Black"/>
              <a:sym typeface="Arial Black"/>
            </a:endParaRPr>
          </a:p>
        </p:txBody>
      </p:sp>
      <p:sp>
        <p:nvSpPr>
          <p:cNvPr id="3017" name="Google Shape;3017;gd918c78aaa_0_50"/>
          <p:cNvSpPr txBox="1"/>
          <p:nvPr/>
        </p:nvSpPr>
        <p:spPr>
          <a:xfrm>
            <a:off x="228600" y="1281425"/>
            <a:ext cx="8529600" cy="2042837"/>
          </a:xfrm>
          <a:prstGeom prst="rect">
            <a:avLst/>
          </a:prstGeom>
          <a:noFill/>
          <a:ln>
            <a:noFill/>
          </a:ln>
        </p:spPr>
        <p:txBody>
          <a:bodyPr spcFirstLastPara="1" wrap="square" lIns="91425" tIns="91425" rIns="91425" bIns="91425" anchor="t" anchorCtr="0">
            <a:spAutoFit/>
          </a:bodyPr>
          <a:lstStyle/>
          <a:p>
            <a:pPr marL="457200" lvl="0" indent="-361950" algn="just" rtl="0">
              <a:lnSpc>
                <a:spcPct val="115000"/>
              </a:lnSpc>
              <a:spcBef>
                <a:spcPts val="0"/>
              </a:spcBef>
              <a:spcAft>
                <a:spcPts val="0"/>
              </a:spcAft>
              <a:buClr>
                <a:srgbClr val="FFC000"/>
              </a:buClr>
              <a:buSzPts val="2100"/>
              <a:buFont typeface="Arial Narrow"/>
              <a:buChar char="➢"/>
            </a:pPr>
            <a:r>
              <a:rPr lang="pt-BR" sz="2100" dirty="0">
                <a:solidFill>
                  <a:srgbClr val="D8D8D8"/>
                </a:solidFill>
                <a:latin typeface="Arial Narrow"/>
                <a:ea typeface="Arial Narrow"/>
                <a:cs typeface="Arial Narrow"/>
                <a:sym typeface="Arial Narrow"/>
              </a:rPr>
              <a:t>As africadas são compostas por dois momentos acústicos bastante distintos:</a:t>
            </a:r>
            <a:endParaRPr sz="2100" dirty="0">
              <a:solidFill>
                <a:srgbClr val="D8D8D8"/>
              </a:solidFill>
              <a:latin typeface="Arial Narrow"/>
              <a:ea typeface="Arial Narrow"/>
              <a:cs typeface="Arial Narrow"/>
              <a:sym typeface="Arial Narrow"/>
            </a:endParaRPr>
          </a:p>
          <a:p>
            <a:pPr marL="457200" lvl="0" indent="0" algn="just" rtl="0">
              <a:lnSpc>
                <a:spcPct val="115000"/>
              </a:lnSpc>
              <a:spcBef>
                <a:spcPts val="0"/>
              </a:spcBef>
              <a:spcAft>
                <a:spcPts val="0"/>
              </a:spcAft>
              <a:buNone/>
            </a:pPr>
            <a:r>
              <a:rPr lang="pt-BR" sz="2100" dirty="0">
                <a:solidFill>
                  <a:srgbClr val="D8D8D8"/>
                </a:solidFill>
                <a:latin typeface="Arial Narrow"/>
                <a:ea typeface="Arial Narrow"/>
                <a:cs typeface="Arial Narrow"/>
                <a:sym typeface="Arial Narrow"/>
              </a:rPr>
              <a:t>1. Período de silêncio, que corresponde ao bloqueio da cavidade oral na região alveolar; </a:t>
            </a:r>
            <a:endParaRPr sz="2100" dirty="0">
              <a:solidFill>
                <a:srgbClr val="D8D8D8"/>
              </a:solidFill>
              <a:latin typeface="Arial Narrow"/>
              <a:ea typeface="Arial Narrow"/>
              <a:cs typeface="Arial Narrow"/>
              <a:sym typeface="Arial Narrow"/>
            </a:endParaRPr>
          </a:p>
          <a:p>
            <a:pPr marL="457200" lvl="0" indent="0" algn="just" rtl="0">
              <a:lnSpc>
                <a:spcPct val="115000"/>
              </a:lnSpc>
              <a:spcBef>
                <a:spcPts val="0"/>
              </a:spcBef>
              <a:spcAft>
                <a:spcPts val="0"/>
              </a:spcAft>
              <a:buNone/>
            </a:pPr>
            <a:r>
              <a:rPr lang="pt-BR" sz="2100" dirty="0">
                <a:solidFill>
                  <a:srgbClr val="D8D8D8"/>
                </a:solidFill>
                <a:latin typeface="Arial Narrow"/>
                <a:ea typeface="Arial Narrow"/>
                <a:cs typeface="Arial Narrow"/>
                <a:sym typeface="Arial Narrow"/>
              </a:rPr>
              <a:t>2. Ruído de fricção, que ocorre imediatamente após ao momento de relaxamento da oclusão. </a:t>
            </a:r>
            <a:r>
              <a:rPr lang="pt-BR" sz="1100" dirty="0">
                <a:solidFill>
                  <a:srgbClr val="D8D8D8"/>
                </a:solidFill>
              </a:rPr>
              <a:t>	</a:t>
            </a:r>
            <a:endParaRPr sz="1100" dirty="0">
              <a:solidFill>
                <a:srgbClr val="D8D8D8"/>
              </a:solidFill>
            </a:endParaRPr>
          </a:p>
        </p:txBody>
      </p:sp>
      <p:pic>
        <p:nvPicPr>
          <p:cNvPr id="3018" name="Google Shape;3018;gd918c78aaa_0_50"/>
          <p:cNvPicPr preferRelativeResize="0"/>
          <p:nvPr/>
        </p:nvPicPr>
        <p:blipFill>
          <a:blip r:embed="rId4">
            <a:alphaModFix/>
          </a:blip>
          <a:stretch>
            <a:fillRect/>
          </a:stretch>
        </p:blipFill>
        <p:spPr>
          <a:xfrm>
            <a:off x="2703359" y="3264512"/>
            <a:ext cx="3877745" cy="3009175"/>
          </a:xfrm>
          <a:prstGeom prst="rect">
            <a:avLst/>
          </a:prstGeom>
          <a:noFill/>
          <a:ln>
            <a:noFill/>
          </a:ln>
        </p:spPr>
      </p:pic>
      <p:sp>
        <p:nvSpPr>
          <p:cNvPr id="3019" name="Google Shape;3019;gd918c78aaa_0_50"/>
          <p:cNvSpPr txBox="1"/>
          <p:nvPr/>
        </p:nvSpPr>
        <p:spPr>
          <a:xfrm>
            <a:off x="6706475" y="3505200"/>
            <a:ext cx="16611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900">
                <a:solidFill>
                  <a:srgbClr val="D8D8D8"/>
                </a:solidFill>
                <a:latin typeface="Arial Narrow"/>
                <a:ea typeface="Arial Narrow"/>
                <a:cs typeface="Arial Narrow"/>
                <a:sym typeface="Arial Narrow"/>
              </a:rPr>
              <a:t>Ruído de fricção</a:t>
            </a:r>
            <a:endParaRPr sz="1900">
              <a:solidFill>
                <a:srgbClr val="D8D8D8"/>
              </a:solidFill>
              <a:latin typeface="Arial Narrow"/>
              <a:ea typeface="Arial Narrow"/>
              <a:cs typeface="Arial Narrow"/>
              <a:sym typeface="Arial Narrow"/>
            </a:endParaRPr>
          </a:p>
        </p:txBody>
      </p:sp>
      <p:cxnSp>
        <p:nvCxnSpPr>
          <p:cNvPr id="3020" name="Google Shape;3020;gd918c78aaa_0_50"/>
          <p:cNvCxnSpPr/>
          <p:nvPr/>
        </p:nvCxnSpPr>
        <p:spPr>
          <a:xfrm flipH="1">
            <a:off x="4706225" y="3874500"/>
            <a:ext cx="2830800" cy="694200"/>
          </a:xfrm>
          <a:prstGeom prst="straightConnector1">
            <a:avLst/>
          </a:prstGeom>
          <a:noFill/>
          <a:ln w="9525" cap="flat" cmpd="sng">
            <a:solidFill>
              <a:schemeClr val="dk1"/>
            </a:solidFill>
            <a:prstDash val="solid"/>
            <a:round/>
            <a:headEnd type="none" w="med" len="med"/>
            <a:tailEnd type="triangle" w="med" len="med"/>
          </a:ln>
        </p:spPr>
      </p:cxnSp>
      <p:sp>
        <p:nvSpPr>
          <p:cNvPr id="3021" name="Google Shape;3021;gd918c78aaa_0_50"/>
          <p:cNvSpPr txBox="1"/>
          <p:nvPr/>
        </p:nvSpPr>
        <p:spPr>
          <a:xfrm>
            <a:off x="718125" y="3581400"/>
            <a:ext cx="16611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900">
                <a:solidFill>
                  <a:srgbClr val="D8D8D8"/>
                </a:solidFill>
                <a:latin typeface="Arial Narrow"/>
                <a:ea typeface="Arial Narrow"/>
                <a:cs typeface="Arial Narrow"/>
                <a:sym typeface="Arial Narrow"/>
              </a:rPr>
              <a:t>Período de silêncio</a:t>
            </a:r>
            <a:endParaRPr sz="1900">
              <a:solidFill>
                <a:srgbClr val="D8D8D8"/>
              </a:solidFill>
              <a:latin typeface="Arial Narrow"/>
              <a:ea typeface="Arial Narrow"/>
              <a:cs typeface="Arial Narrow"/>
              <a:sym typeface="Arial Narrow"/>
            </a:endParaRPr>
          </a:p>
        </p:txBody>
      </p:sp>
      <p:cxnSp>
        <p:nvCxnSpPr>
          <p:cNvPr id="3022" name="Google Shape;3022;gd918c78aaa_0_50"/>
          <p:cNvCxnSpPr/>
          <p:nvPr/>
        </p:nvCxnSpPr>
        <p:spPr>
          <a:xfrm>
            <a:off x="1548675" y="4274700"/>
            <a:ext cx="1987200" cy="494400"/>
          </a:xfrm>
          <a:prstGeom prst="straightConnector1">
            <a:avLst/>
          </a:prstGeom>
          <a:noFill/>
          <a:ln w="9525" cap="flat" cmpd="sng">
            <a:solidFill>
              <a:schemeClr val="dk1"/>
            </a:solidFill>
            <a:prstDash val="solid"/>
            <a:round/>
            <a:headEnd type="none" w="med" len="med"/>
            <a:tailEnd type="triangle" w="med" len="med"/>
          </a:ln>
        </p:spPr>
      </p:cxnSp>
      <p:pic>
        <p:nvPicPr>
          <p:cNvPr id="3023" name="Google Shape;3023;gd918c78aaa_0_50"/>
          <p:cNvPicPr preferRelativeResize="0"/>
          <p:nvPr/>
        </p:nvPicPr>
        <p:blipFill rotWithShape="1">
          <a:blip r:embed="rId5">
            <a:alphaModFix/>
          </a:blip>
          <a:srcRect/>
          <a:stretch/>
        </p:blipFill>
        <p:spPr>
          <a:xfrm>
            <a:off x="7697338" y="136869"/>
            <a:ext cx="1004247" cy="954948"/>
          </a:xfrm>
          <a:prstGeom prst="rect">
            <a:avLst/>
          </a:prstGeom>
          <a:noFill/>
          <a:ln>
            <a:noFill/>
          </a:ln>
        </p:spPr>
      </p:pic>
      <p:pic>
        <p:nvPicPr>
          <p:cNvPr id="3024" name="Google Shape;3024;gd918c78aaa_0_50"/>
          <p:cNvPicPr preferRelativeResize="0"/>
          <p:nvPr/>
        </p:nvPicPr>
        <p:blipFill>
          <a:blip r:embed="rId6">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3029"/>
        <p:cNvGrpSpPr/>
        <p:nvPr/>
      </p:nvGrpSpPr>
      <p:grpSpPr>
        <a:xfrm>
          <a:off x="0" y="0"/>
          <a:ext cx="0" cy="0"/>
          <a:chOff x="0" y="0"/>
          <a:chExt cx="0" cy="0"/>
        </a:xfrm>
      </p:grpSpPr>
      <p:pic>
        <p:nvPicPr>
          <p:cNvPr id="3030" name="Google Shape;3030;gd918c78aaa_0_63"/>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3031" name="Google Shape;3031;gd918c78aaa_0_63"/>
          <p:cNvSpPr txBox="1"/>
          <p:nvPr/>
        </p:nvSpPr>
        <p:spPr>
          <a:xfrm>
            <a:off x="304800" y="1357625"/>
            <a:ext cx="8391000" cy="8903400"/>
          </a:xfrm>
          <a:prstGeom prst="rect">
            <a:avLst/>
          </a:prstGeom>
          <a:noFill/>
          <a:ln>
            <a:noFill/>
          </a:ln>
        </p:spPr>
        <p:txBody>
          <a:bodyPr spcFirstLastPara="1" wrap="square" lIns="91425" tIns="91425" rIns="91425" bIns="91425" anchor="t" anchorCtr="0">
            <a:spAutoFit/>
          </a:bodyPr>
          <a:lstStyle/>
          <a:p>
            <a:pPr marL="457200" lvl="0" indent="-381000" algn="just" rtl="0">
              <a:lnSpc>
                <a:spcPct val="115000"/>
              </a:lnSpc>
              <a:spcBef>
                <a:spcPts val="0"/>
              </a:spcBef>
              <a:spcAft>
                <a:spcPts val="0"/>
              </a:spcAft>
              <a:buClr>
                <a:srgbClr val="FFC000"/>
              </a:buClr>
              <a:buSzPts val="2400"/>
              <a:buFont typeface="Arial Narrow"/>
              <a:buChar char="➢"/>
            </a:pPr>
            <a:r>
              <a:rPr lang="pt-BR" sz="2400" dirty="0">
                <a:solidFill>
                  <a:srgbClr val="D8D8D8"/>
                </a:solidFill>
                <a:latin typeface="Arial Narrow"/>
                <a:ea typeface="Arial Narrow"/>
                <a:cs typeface="Arial Narrow"/>
                <a:sym typeface="Arial Narrow"/>
              </a:rPr>
              <a:t>No português temos o segmento consonantal </a:t>
            </a:r>
            <a:r>
              <a:rPr lang="pt-BR" sz="2400" dirty="0" err="1">
                <a:solidFill>
                  <a:srgbClr val="D8D8D8"/>
                </a:solidFill>
                <a:latin typeface="Arial Narrow"/>
                <a:ea typeface="Arial Narrow"/>
                <a:cs typeface="Arial Narrow"/>
                <a:sym typeface="Arial Narrow"/>
              </a:rPr>
              <a:t>tepe</a:t>
            </a:r>
            <a:r>
              <a:rPr lang="pt-BR" sz="2400" dirty="0">
                <a:solidFill>
                  <a:srgbClr val="D8D8D8"/>
                </a:solidFill>
                <a:latin typeface="Arial Narrow"/>
                <a:ea typeface="Arial Narrow"/>
                <a:cs typeface="Arial Narrow"/>
                <a:sym typeface="Arial Narrow"/>
              </a:rPr>
              <a:t> alveolar vozeado: ca</a:t>
            </a:r>
            <a:r>
              <a:rPr lang="pt-BR" sz="2400" b="1" dirty="0">
                <a:solidFill>
                  <a:srgbClr val="D8D8D8"/>
                </a:solidFill>
                <a:latin typeface="Arial Narrow"/>
                <a:ea typeface="Arial Narrow"/>
                <a:cs typeface="Arial Narrow"/>
                <a:sym typeface="Arial Narrow"/>
              </a:rPr>
              <a:t>r</a:t>
            </a:r>
            <a:r>
              <a:rPr lang="pt-BR" sz="2400" dirty="0">
                <a:solidFill>
                  <a:srgbClr val="D8D8D8"/>
                </a:solidFill>
                <a:latin typeface="Arial Narrow"/>
                <a:ea typeface="Arial Narrow"/>
                <a:cs typeface="Arial Narrow"/>
                <a:sym typeface="Arial Narrow"/>
              </a:rPr>
              <a:t>a p</a:t>
            </a:r>
            <a:r>
              <a:rPr lang="pt-BR" sz="2400" b="1" dirty="0">
                <a:solidFill>
                  <a:srgbClr val="D8D8D8"/>
                </a:solidFill>
                <a:latin typeface="Arial Narrow"/>
                <a:ea typeface="Arial Narrow"/>
                <a:cs typeface="Arial Narrow"/>
                <a:sym typeface="Arial Narrow"/>
              </a:rPr>
              <a:t>r</a:t>
            </a:r>
            <a:r>
              <a:rPr lang="pt-BR" sz="2400" dirty="0">
                <a:solidFill>
                  <a:srgbClr val="D8D8D8"/>
                </a:solidFill>
                <a:latin typeface="Arial Narrow"/>
                <a:ea typeface="Arial Narrow"/>
                <a:cs typeface="Arial Narrow"/>
                <a:sym typeface="Arial Narrow"/>
              </a:rPr>
              <a:t>ata.</a:t>
            </a:r>
            <a:endParaRPr sz="2400" dirty="0">
              <a:solidFill>
                <a:srgbClr val="D8D8D8"/>
              </a:solidFill>
              <a:latin typeface="Arial Narrow"/>
              <a:ea typeface="Arial Narrow"/>
              <a:cs typeface="Arial Narrow"/>
              <a:sym typeface="Arial Narrow"/>
            </a:endParaRPr>
          </a:p>
          <a:p>
            <a:pPr marL="457200" lvl="0" indent="-381000" algn="just" rtl="0">
              <a:lnSpc>
                <a:spcPct val="115000"/>
              </a:lnSpc>
              <a:spcBef>
                <a:spcPts val="0"/>
              </a:spcBef>
              <a:spcAft>
                <a:spcPts val="0"/>
              </a:spcAft>
              <a:buClr>
                <a:srgbClr val="FFC000"/>
              </a:buClr>
              <a:buSzPts val="2400"/>
              <a:buFont typeface="Arial Narrow"/>
              <a:buChar char="➢"/>
            </a:pPr>
            <a:r>
              <a:rPr lang="pt-BR" sz="2400" dirty="0">
                <a:solidFill>
                  <a:srgbClr val="D8D8D8"/>
                </a:solidFill>
                <a:latin typeface="Arial Narrow"/>
                <a:ea typeface="Arial Narrow"/>
                <a:cs typeface="Arial Narrow"/>
                <a:sym typeface="Arial Narrow"/>
              </a:rPr>
              <a:t>O </a:t>
            </a:r>
            <a:r>
              <a:rPr lang="pt-BR" sz="2400" dirty="0" err="1">
                <a:solidFill>
                  <a:srgbClr val="D8D8D8"/>
                </a:solidFill>
                <a:latin typeface="Arial Narrow"/>
                <a:ea typeface="Arial Narrow"/>
                <a:cs typeface="Arial Narrow"/>
                <a:sym typeface="Arial Narrow"/>
              </a:rPr>
              <a:t>tepe</a:t>
            </a:r>
            <a:r>
              <a:rPr lang="pt-BR" sz="2400" dirty="0">
                <a:solidFill>
                  <a:srgbClr val="D8D8D8"/>
                </a:solidFill>
                <a:latin typeface="Arial Narrow"/>
                <a:ea typeface="Arial Narrow"/>
                <a:cs typeface="Arial Narrow"/>
                <a:sym typeface="Arial Narrow"/>
              </a:rPr>
              <a:t> é produzido por meio de uma obstrução total da passagem de ar em um intervalo de tempo muito curto.</a:t>
            </a:r>
            <a:endParaRPr sz="2400" dirty="0">
              <a:solidFill>
                <a:srgbClr val="D8D8D8"/>
              </a:solidFill>
              <a:latin typeface="Arial Narrow"/>
              <a:ea typeface="Arial Narrow"/>
              <a:cs typeface="Arial Narrow"/>
              <a:sym typeface="Arial Narrow"/>
            </a:endParaRPr>
          </a:p>
          <a:p>
            <a:pPr marL="457200" lvl="0" indent="-381000" algn="just" rtl="0">
              <a:lnSpc>
                <a:spcPct val="115000"/>
              </a:lnSpc>
              <a:spcBef>
                <a:spcPts val="0"/>
              </a:spcBef>
              <a:spcAft>
                <a:spcPts val="0"/>
              </a:spcAft>
              <a:buClr>
                <a:srgbClr val="FFC000"/>
              </a:buClr>
              <a:buSzPts val="2400"/>
              <a:buFont typeface="Arial Narrow"/>
              <a:buChar char="➢"/>
            </a:pPr>
            <a:r>
              <a:rPr lang="pt-BR" sz="2400" dirty="0">
                <a:solidFill>
                  <a:srgbClr val="D8D8D8"/>
                </a:solidFill>
                <a:latin typeface="Arial Narrow"/>
                <a:ea typeface="Arial Narrow"/>
                <a:cs typeface="Arial Narrow"/>
                <a:sym typeface="Arial Narrow"/>
              </a:rPr>
              <a:t>Do ponto de vista acústico verifica-se um breve espaço em branco (momento da oclusão). Como a oclusão desse segmento é breve e rápida, o espaço em branco muitas vezes caracteriza-se por uma pequena faixa, com duração aproximada de 15 a 30ms.</a:t>
            </a:r>
            <a:endParaRPr sz="2400" dirty="0">
              <a:solidFill>
                <a:srgbClr val="D8D8D8"/>
              </a:solidFill>
              <a:latin typeface="Arial Narrow"/>
              <a:ea typeface="Arial Narrow"/>
              <a:cs typeface="Arial Narrow"/>
              <a:sym typeface="Arial Narrow"/>
            </a:endParaRPr>
          </a:p>
          <a:p>
            <a:pPr marL="0" lvl="0" indent="0" algn="l" rtl="0">
              <a:lnSpc>
                <a:spcPct val="115000"/>
              </a:lnSpc>
              <a:spcBef>
                <a:spcPts val="0"/>
              </a:spcBef>
              <a:spcAft>
                <a:spcPts val="0"/>
              </a:spcAft>
              <a:buNone/>
            </a:pPr>
            <a:endParaRPr sz="2200" dirty="0">
              <a:solidFill>
                <a:srgbClr val="D8D8D8"/>
              </a:solidFill>
              <a:latin typeface="Arial Narrow"/>
              <a:ea typeface="Arial Narrow"/>
              <a:cs typeface="Arial Narrow"/>
              <a:sym typeface="Arial Narrow"/>
            </a:endParaRPr>
          </a:p>
          <a:p>
            <a:pPr marL="0" lvl="0" indent="0" algn="ctr" rtl="0">
              <a:lnSpc>
                <a:spcPct val="115000"/>
              </a:lnSpc>
              <a:spcBef>
                <a:spcPts val="0"/>
              </a:spcBef>
              <a:spcAft>
                <a:spcPts val="0"/>
              </a:spcAft>
              <a:buNone/>
            </a:pPr>
            <a:r>
              <a:rPr lang="pt-BR" sz="1600" dirty="0">
                <a:solidFill>
                  <a:srgbClr val="D8D8D8"/>
                </a:solidFill>
                <a:latin typeface="Arial Narrow"/>
                <a:sym typeface="Arial Narrow"/>
              </a:rPr>
              <a:t>Silva, 2001; Antunes e Lourdes, 2016</a:t>
            </a:r>
            <a:endParaRPr sz="2000" dirty="0">
              <a:solidFill>
                <a:srgbClr val="A5A5A5"/>
              </a:solidFill>
              <a:latin typeface="Arial Narrow"/>
              <a:ea typeface="Arial Narrow"/>
              <a:cs typeface="Arial Narrow"/>
              <a:sym typeface="Arial Narrow"/>
            </a:endParaRPr>
          </a:p>
          <a:p>
            <a:pPr marL="0" lvl="0" indent="0" algn="l" rtl="0">
              <a:lnSpc>
                <a:spcPct val="115000"/>
              </a:lnSpc>
              <a:spcBef>
                <a:spcPts val="0"/>
              </a:spcBef>
              <a:spcAft>
                <a:spcPts val="0"/>
              </a:spcAft>
              <a:buNone/>
            </a:pPr>
            <a:endParaRPr sz="1000" dirty="0">
              <a:solidFill>
                <a:srgbClr val="D8D8D8"/>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pt-BR" sz="1100" dirty="0">
                <a:solidFill>
                  <a:srgbClr val="D8D8D8"/>
                </a:solidFill>
              </a:rPr>
              <a:t>		</a:t>
            </a:r>
            <a:endParaRPr sz="2200" dirty="0">
              <a:solidFill>
                <a:srgbClr val="D8D8D8"/>
              </a:solidFill>
              <a:latin typeface="Arial Narrow"/>
              <a:ea typeface="Arial Narrow"/>
              <a:cs typeface="Arial Narrow"/>
              <a:sym typeface="Arial Narrow"/>
            </a:endParaRPr>
          </a:p>
          <a:p>
            <a:pPr marL="0" lvl="0" indent="0" algn="l" rtl="0">
              <a:lnSpc>
                <a:spcPct val="115000"/>
              </a:lnSpc>
              <a:spcBef>
                <a:spcPts val="0"/>
              </a:spcBef>
              <a:spcAft>
                <a:spcPts val="0"/>
              </a:spcAft>
              <a:buNone/>
            </a:pPr>
            <a:endParaRPr sz="1200" dirty="0">
              <a:solidFill>
                <a:srgbClr val="434343"/>
              </a:solidFill>
            </a:endParaRPr>
          </a:p>
          <a:p>
            <a:pPr marL="0" lvl="0" indent="0" algn="l" rtl="0">
              <a:lnSpc>
                <a:spcPct val="115000"/>
              </a:lnSpc>
              <a:spcBef>
                <a:spcPts val="0"/>
              </a:spcBef>
              <a:spcAft>
                <a:spcPts val="0"/>
              </a:spcAft>
              <a:buNone/>
            </a:pPr>
            <a:r>
              <a:rPr lang="pt-BR" sz="1100" dirty="0">
                <a:solidFill>
                  <a:schemeClr val="dk1"/>
                </a:solidFill>
              </a:rPr>
              <a:t>				</a:t>
            </a:r>
            <a:endParaRPr sz="1100" dirty="0">
              <a:solidFill>
                <a:schemeClr val="dk1"/>
              </a:solidFill>
            </a:endParaRPr>
          </a:p>
          <a:p>
            <a:pPr marL="457200" lvl="0" indent="0" algn="l" rtl="0">
              <a:lnSpc>
                <a:spcPct val="115000"/>
              </a:lnSpc>
              <a:spcBef>
                <a:spcPts val="0"/>
              </a:spcBef>
              <a:spcAft>
                <a:spcPts val="0"/>
              </a:spcAft>
              <a:buNone/>
            </a:pPr>
            <a:r>
              <a:rPr lang="pt-BR" sz="1100" dirty="0">
                <a:solidFill>
                  <a:schemeClr val="dk1"/>
                </a:solidFill>
              </a:rPr>
              <a:t>			</a:t>
            </a:r>
            <a:endParaRPr sz="1100" dirty="0">
              <a:solidFill>
                <a:schemeClr val="dk1"/>
              </a:solidFill>
            </a:endParaRPr>
          </a:p>
          <a:p>
            <a:pPr marL="457200" lvl="0" indent="0" algn="l" rtl="0">
              <a:lnSpc>
                <a:spcPct val="115000"/>
              </a:lnSpc>
              <a:spcBef>
                <a:spcPts val="0"/>
              </a:spcBef>
              <a:spcAft>
                <a:spcPts val="0"/>
              </a:spcAft>
              <a:buNone/>
            </a:pPr>
            <a:r>
              <a:rPr lang="pt-BR" sz="1100" dirty="0">
                <a:solidFill>
                  <a:schemeClr val="dk1"/>
                </a:solidFill>
              </a:rPr>
              <a:t>		</a:t>
            </a:r>
            <a:endParaRPr sz="1100" dirty="0">
              <a:solidFill>
                <a:schemeClr val="dk1"/>
              </a:solidFill>
            </a:endParaRPr>
          </a:p>
          <a:p>
            <a:pPr marL="457200" lvl="0" indent="0" algn="l" rtl="0">
              <a:lnSpc>
                <a:spcPct val="115000"/>
              </a:lnSpc>
              <a:spcBef>
                <a:spcPts val="0"/>
              </a:spcBef>
              <a:spcAft>
                <a:spcPts val="0"/>
              </a:spcAft>
              <a:buNone/>
            </a:pPr>
            <a:endParaRPr sz="2200" dirty="0">
              <a:solidFill>
                <a:srgbClr val="404040"/>
              </a:solidFill>
              <a:latin typeface="Arial Narrow"/>
              <a:ea typeface="Arial Narrow"/>
              <a:cs typeface="Arial Narrow"/>
              <a:sym typeface="Arial Narrow"/>
            </a:endParaRPr>
          </a:p>
          <a:p>
            <a:pPr marL="457200" lvl="0" indent="0" algn="l" rtl="0">
              <a:lnSpc>
                <a:spcPct val="115000"/>
              </a:lnSpc>
              <a:spcBef>
                <a:spcPts val="500"/>
              </a:spcBef>
              <a:spcAft>
                <a:spcPts val="0"/>
              </a:spcAft>
              <a:buNone/>
            </a:pPr>
            <a:endParaRPr sz="2200" dirty="0">
              <a:solidFill>
                <a:srgbClr val="3F3F3F"/>
              </a:solidFill>
              <a:latin typeface="Arial Narrow"/>
              <a:ea typeface="Arial Narrow"/>
              <a:cs typeface="Arial Narrow"/>
              <a:sym typeface="Arial Narrow"/>
            </a:endParaRPr>
          </a:p>
          <a:p>
            <a:pPr marL="0" lvl="0" indent="0" algn="l" rtl="0">
              <a:lnSpc>
                <a:spcPct val="115000"/>
              </a:lnSpc>
              <a:spcBef>
                <a:spcPts val="500"/>
              </a:spcBef>
              <a:spcAft>
                <a:spcPts val="0"/>
              </a:spcAft>
              <a:buNone/>
            </a:pPr>
            <a:endParaRPr sz="2200" dirty="0">
              <a:solidFill>
                <a:srgbClr val="3F3F3F"/>
              </a:solidFill>
              <a:latin typeface="Arial Narrow"/>
              <a:ea typeface="Arial Narrow"/>
              <a:cs typeface="Arial Narrow"/>
              <a:sym typeface="Arial Narrow"/>
            </a:endParaRPr>
          </a:p>
          <a:p>
            <a:pPr marL="457200" lvl="0" indent="0" algn="l" rtl="0">
              <a:lnSpc>
                <a:spcPct val="115000"/>
              </a:lnSpc>
              <a:spcBef>
                <a:spcPts val="500"/>
              </a:spcBef>
              <a:spcAft>
                <a:spcPts val="0"/>
              </a:spcAft>
              <a:buNone/>
            </a:pPr>
            <a:endParaRPr sz="2200" dirty="0">
              <a:solidFill>
                <a:srgbClr val="434343"/>
              </a:solidFill>
              <a:latin typeface="Arial Narrow"/>
              <a:ea typeface="Arial Narrow"/>
              <a:cs typeface="Arial Narrow"/>
              <a:sym typeface="Arial Narrow"/>
            </a:endParaRPr>
          </a:p>
          <a:p>
            <a:pPr marL="0" lvl="0" indent="0" algn="ctr" rtl="0">
              <a:lnSpc>
                <a:spcPct val="115000"/>
              </a:lnSpc>
              <a:spcBef>
                <a:spcPts val="500"/>
              </a:spcBef>
              <a:spcAft>
                <a:spcPts val="0"/>
              </a:spcAft>
              <a:buNone/>
            </a:pPr>
            <a:endParaRPr sz="2200" dirty="0">
              <a:solidFill>
                <a:srgbClr val="434343"/>
              </a:solidFill>
              <a:latin typeface="Arial Narrow"/>
              <a:ea typeface="Arial Narrow"/>
              <a:cs typeface="Arial Narrow"/>
              <a:sym typeface="Arial Narrow"/>
            </a:endParaRPr>
          </a:p>
          <a:p>
            <a:pPr marL="457200" lvl="0" indent="0" algn="l" rtl="0">
              <a:lnSpc>
                <a:spcPct val="115000"/>
              </a:lnSpc>
              <a:spcBef>
                <a:spcPts val="500"/>
              </a:spcBef>
              <a:spcAft>
                <a:spcPts val="0"/>
              </a:spcAft>
              <a:buNone/>
            </a:pPr>
            <a:endParaRPr sz="2200" dirty="0">
              <a:solidFill>
                <a:schemeClr val="dk1"/>
              </a:solidFill>
              <a:latin typeface="Arial Narrow"/>
              <a:ea typeface="Arial Narrow"/>
              <a:cs typeface="Arial Narrow"/>
              <a:sym typeface="Arial Narrow"/>
            </a:endParaRPr>
          </a:p>
          <a:p>
            <a:pPr marL="457200" lvl="0" indent="0" algn="l" rtl="0">
              <a:lnSpc>
                <a:spcPct val="115000"/>
              </a:lnSpc>
              <a:spcBef>
                <a:spcPts val="500"/>
              </a:spcBef>
              <a:spcAft>
                <a:spcPts val="0"/>
              </a:spcAft>
              <a:buNone/>
            </a:pPr>
            <a:r>
              <a:rPr lang="pt-BR" sz="1100" dirty="0">
                <a:solidFill>
                  <a:schemeClr val="dk1"/>
                </a:solidFill>
              </a:rPr>
              <a:t>			</a:t>
            </a:r>
            <a:endParaRPr sz="1100" dirty="0">
              <a:solidFill>
                <a:schemeClr val="dk1"/>
              </a:solidFill>
            </a:endParaRPr>
          </a:p>
          <a:p>
            <a:pPr marL="457200" lvl="0" indent="0" algn="l" rtl="0">
              <a:lnSpc>
                <a:spcPct val="115000"/>
              </a:lnSpc>
              <a:spcBef>
                <a:spcPts val="500"/>
              </a:spcBef>
              <a:spcAft>
                <a:spcPts val="0"/>
              </a:spcAft>
              <a:buNone/>
            </a:pPr>
            <a:r>
              <a:rPr lang="pt-BR" sz="1100" dirty="0">
                <a:solidFill>
                  <a:schemeClr val="dk1"/>
                </a:solidFill>
              </a:rPr>
              <a:t>		</a:t>
            </a:r>
            <a:endParaRPr sz="1100" dirty="0">
              <a:solidFill>
                <a:schemeClr val="dk1"/>
              </a:solidFill>
            </a:endParaRPr>
          </a:p>
          <a:p>
            <a:pPr marL="457200" lvl="0" indent="0" algn="l" rtl="0">
              <a:lnSpc>
                <a:spcPct val="115000"/>
              </a:lnSpc>
              <a:spcBef>
                <a:spcPts val="500"/>
              </a:spcBef>
              <a:spcAft>
                <a:spcPts val="0"/>
              </a:spcAft>
              <a:buNone/>
            </a:pPr>
            <a:endParaRPr sz="1100" dirty="0">
              <a:solidFill>
                <a:schemeClr val="dk1"/>
              </a:solidFill>
            </a:endParaRPr>
          </a:p>
        </p:txBody>
      </p:sp>
      <p:pic>
        <p:nvPicPr>
          <p:cNvPr id="3032" name="Google Shape;3032;gd918c78aaa_0_63"/>
          <p:cNvPicPr preferRelativeResize="0"/>
          <p:nvPr/>
        </p:nvPicPr>
        <p:blipFill rotWithShape="1">
          <a:blip r:embed="rId4">
            <a:alphaModFix/>
          </a:blip>
          <a:srcRect/>
          <a:stretch/>
        </p:blipFill>
        <p:spPr>
          <a:xfrm>
            <a:off x="7697338" y="136869"/>
            <a:ext cx="1004247" cy="954948"/>
          </a:xfrm>
          <a:prstGeom prst="rect">
            <a:avLst/>
          </a:prstGeom>
          <a:noFill/>
          <a:ln>
            <a:noFill/>
          </a:ln>
        </p:spPr>
      </p:pic>
      <p:sp>
        <p:nvSpPr>
          <p:cNvPr id="3033" name="Google Shape;3033;gd918c78aaa_0_63"/>
          <p:cNvSpPr txBox="1">
            <a:spLocks noGrp="1"/>
          </p:cNvSpPr>
          <p:nvPr>
            <p:ph type="ctrTitle"/>
          </p:nvPr>
        </p:nvSpPr>
        <p:spPr>
          <a:xfrm>
            <a:off x="427525" y="59725"/>
            <a:ext cx="46017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TEPE</a:t>
            </a:r>
            <a:endParaRPr b="0">
              <a:solidFill>
                <a:srgbClr val="D8D8D8"/>
              </a:solidFill>
              <a:latin typeface="Arial Black"/>
              <a:ea typeface="Arial Black"/>
              <a:cs typeface="Arial Black"/>
              <a:sym typeface="Arial Black"/>
            </a:endParaRPr>
          </a:p>
        </p:txBody>
      </p:sp>
      <p:pic>
        <p:nvPicPr>
          <p:cNvPr id="3034" name="Google Shape;3034;gd918c78aaa_0_63"/>
          <p:cNvPicPr preferRelativeResize="0"/>
          <p:nvPr/>
        </p:nvPicPr>
        <p:blipFill>
          <a:blip r:embed="rId5">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039"/>
        <p:cNvGrpSpPr/>
        <p:nvPr/>
      </p:nvGrpSpPr>
      <p:grpSpPr>
        <a:xfrm>
          <a:off x="0" y="0"/>
          <a:ext cx="0" cy="0"/>
          <a:chOff x="0" y="0"/>
          <a:chExt cx="0" cy="0"/>
        </a:xfrm>
      </p:grpSpPr>
      <p:pic>
        <p:nvPicPr>
          <p:cNvPr id="3040" name="Google Shape;3040;gd918c78aaa_0_180"/>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3041" name="Google Shape;3041;gd918c78aaa_0_180"/>
          <p:cNvSpPr txBox="1">
            <a:spLocks noGrp="1"/>
          </p:cNvSpPr>
          <p:nvPr>
            <p:ph type="ctrTitle"/>
          </p:nvPr>
        </p:nvSpPr>
        <p:spPr>
          <a:xfrm>
            <a:off x="427525" y="59725"/>
            <a:ext cx="4677900" cy="1296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TEPE</a:t>
            </a:r>
            <a:endParaRPr b="0">
              <a:solidFill>
                <a:srgbClr val="D8D8D8"/>
              </a:solidFill>
              <a:latin typeface="Arial Black"/>
              <a:ea typeface="Arial Black"/>
              <a:cs typeface="Arial Black"/>
              <a:sym typeface="Arial Black"/>
            </a:endParaRPr>
          </a:p>
        </p:txBody>
      </p:sp>
      <p:pic>
        <p:nvPicPr>
          <p:cNvPr id="3042" name="Google Shape;3042;gd918c78aaa_0_180"/>
          <p:cNvPicPr preferRelativeResize="0"/>
          <p:nvPr/>
        </p:nvPicPr>
        <p:blipFill>
          <a:blip r:embed="rId4">
            <a:alphaModFix/>
          </a:blip>
          <a:stretch>
            <a:fillRect/>
          </a:stretch>
        </p:blipFill>
        <p:spPr>
          <a:xfrm>
            <a:off x="545300" y="1498125"/>
            <a:ext cx="5510899" cy="4235450"/>
          </a:xfrm>
          <a:prstGeom prst="rect">
            <a:avLst/>
          </a:prstGeom>
          <a:noFill/>
          <a:ln>
            <a:noFill/>
          </a:ln>
        </p:spPr>
      </p:pic>
      <p:sp>
        <p:nvSpPr>
          <p:cNvPr id="3043" name="Google Shape;3043;gd918c78aaa_0_180"/>
          <p:cNvSpPr txBox="1"/>
          <p:nvPr/>
        </p:nvSpPr>
        <p:spPr>
          <a:xfrm>
            <a:off x="6553200" y="1756075"/>
            <a:ext cx="2255100" cy="193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900">
                <a:solidFill>
                  <a:srgbClr val="D8D8D8"/>
                </a:solidFill>
                <a:latin typeface="Arial Narrow"/>
                <a:ea typeface="Arial Narrow"/>
                <a:cs typeface="Arial Narrow"/>
                <a:sym typeface="Arial Narrow"/>
              </a:rPr>
              <a:t>Espaço em branco (momento da oclusão): toque da língua na região alveolar. Bloqueio rápido da passagem de ar</a:t>
            </a:r>
            <a:endParaRPr sz="1900">
              <a:solidFill>
                <a:srgbClr val="D8D8D8"/>
              </a:solidFill>
              <a:latin typeface="Arial Narrow"/>
              <a:ea typeface="Arial Narrow"/>
              <a:cs typeface="Arial Narrow"/>
              <a:sym typeface="Arial Narrow"/>
            </a:endParaRPr>
          </a:p>
        </p:txBody>
      </p:sp>
      <p:cxnSp>
        <p:nvCxnSpPr>
          <p:cNvPr id="3044" name="Google Shape;3044;gd918c78aaa_0_180"/>
          <p:cNvCxnSpPr/>
          <p:nvPr/>
        </p:nvCxnSpPr>
        <p:spPr>
          <a:xfrm flipH="1">
            <a:off x="3540950" y="2804200"/>
            <a:ext cx="3434700" cy="794700"/>
          </a:xfrm>
          <a:prstGeom prst="straightConnector1">
            <a:avLst/>
          </a:prstGeom>
          <a:noFill/>
          <a:ln w="9525" cap="flat" cmpd="sng">
            <a:solidFill>
              <a:schemeClr val="dk1"/>
            </a:solidFill>
            <a:prstDash val="solid"/>
            <a:round/>
            <a:headEnd type="none" w="med" len="med"/>
            <a:tailEnd type="triangle" w="med" len="med"/>
          </a:ln>
        </p:spPr>
      </p:cxnSp>
      <p:sp>
        <p:nvSpPr>
          <p:cNvPr id="3045" name="Google Shape;3045;gd918c78aaa_0_180"/>
          <p:cNvSpPr txBox="1"/>
          <p:nvPr/>
        </p:nvSpPr>
        <p:spPr>
          <a:xfrm>
            <a:off x="3163500" y="5809350"/>
            <a:ext cx="27039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900">
                <a:solidFill>
                  <a:srgbClr val="D8D8D8"/>
                </a:solidFill>
                <a:latin typeface="Arial Narrow"/>
                <a:ea typeface="Arial Narrow"/>
                <a:cs typeface="Arial Narrow"/>
                <a:sym typeface="Arial Narrow"/>
              </a:rPr>
              <a:t>Duração do tepe = 24ms</a:t>
            </a:r>
            <a:endParaRPr sz="1900">
              <a:solidFill>
                <a:srgbClr val="D8D8D8"/>
              </a:solidFill>
              <a:latin typeface="Arial Narrow"/>
              <a:ea typeface="Arial Narrow"/>
              <a:cs typeface="Arial Narrow"/>
              <a:sym typeface="Arial Narrow"/>
            </a:endParaRPr>
          </a:p>
        </p:txBody>
      </p:sp>
      <p:pic>
        <p:nvPicPr>
          <p:cNvPr id="3046" name="Google Shape;3046;gd918c78aaa_0_180"/>
          <p:cNvPicPr preferRelativeResize="0"/>
          <p:nvPr/>
        </p:nvPicPr>
        <p:blipFill rotWithShape="1">
          <a:blip r:embed="rId5">
            <a:alphaModFix/>
          </a:blip>
          <a:srcRect/>
          <a:stretch/>
        </p:blipFill>
        <p:spPr>
          <a:xfrm>
            <a:off x="7697338" y="136869"/>
            <a:ext cx="1004247" cy="954948"/>
          </a:xfrm>
          <a:prstGeom prst="rect">
            <a:avLst/>
          </a:prstGeom>
          <a:noFill/>
          <a:ln>
            <a:noFill/>
          </a:ln>
        </p:spPr>
      </p:pic>
      <p:pic>
        <p:nvPicPr>
          <p:cNvPr id="3047" name="Google Shape;3047;gd918c78aaa_0_180"/>
          <p:cNvPicPr preferRelativeResize="0"/>
          <p:nvPr/>
        </p:nvPicPr>
        <p:blipFill>
          <a:blip r:embed="rId6">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2034"/>
        <p:cNvGrpSpPr/>
        <p:nvPr/>
      </p:nvGrpSpPr>
      <p:grpSpPr>
        <a:xfrm>
          <a:off x="0" y="0"/>
          <a:ext cx="0" cy="0"/>
          <a:chOff x="0" y="0"/>
          <a:chExt cx="0" cy="0"/>
        </a:xfrm>
      </p:grpSpPr>
      <p:pic>
        <p:nvPicPr>
          <p:cNvPr id="2035" name="Google Shape;2035;g7b489fce73_0_150"/>
          <p:cNvPicPr preferRelativeResize="0"/>
          <p:nvPr/>
        </p:nvPicPr>
        <p:blipFill rotWithShape="1">
          <a:blip r:embed="rId3">
            <a:alphaModFix/>
          </a:blip>
          <a:srcRect/>
          <a:stretch/>
        </p:blipFill>
        <p:spPr>
          <a:xfrm>
            <a:off x="-109182" y="-23657"/>
            <a:ext cx="9253183" cy="6881656"/>
          </a:xfrm>
          <a:prstGeom prst="rect">
            <a:avLst/>
          </a:prstGeom>
          <a:noFill/>
          <a:ln>
            <a:noFill/>
          </a:ln>
        </p:spPr>
      </p:pic>
      <p:sp>
        <p:nvSpPr>
          <p:cNvPr id="2036" name="Google Shape;2036;g7b489fce73_0_150"/>
          <p:cNvSpPr txBox="1">
            <a:spLocks noGrp="1"/>
          </p:cNvSpPr>
          <p:nvPr>
            <p:ph type="ctrTitle"/>
          </p:nvPr>
        </p:nvSpPr>
        <p:spPr>
          <a:xfrm>
            <a:off x="631200" y="232825"/>
            <a:ext cx="7772400" cy="1296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pt-BR" sz="3259">
                <a:solidFill>
                  <a:srgbClr val="FFC000"/>
                </a:solidFill>
                <a:latin typeface="Arial Black"/>
                <a:ea typeface="Arial Black"/>
                <a:cs typeface="Arial Black"/>
                <a:sym typeface="Arial Black"/>
              </a:rPr>
              <a:t>Curvas de Frequência</a:t>
            </a:r>
            <a:endParaRPr sz="3259" b="1">
              <a:solidFill>
                <a:srgbClr val="FFC000"/>
              </a:solidFill>
              <a:latin typeface="Arial Black"/>
              <a:ea typeface="Arial Black"/>
              <a:cs typeface="Arial Black"/>
              <a:sym typeface="Arial Black"/>
            </a:endParaRPr>
          </a:p>
        </p:txBody>
      </p:sp>
      <p:pic>
        <p:nvPicPr>
          <p:cNvPr id="2037" name="Google Shape;2037;g7b489fce73_0_150"/>
          <p:cNvPicPr preferRelativeResize="0"/>
          <p:nvPr/>
        </p:nvPicPr>
        <p:blipFill rotWithShape="1">
          <a:blip r:embed="rId4">
            <a:alphaModFix/>
          </a:blip>
          <a:srcRect/>
          <a:stretch/>
        </p:blipFill>
        <p:spPr>
          <a:xfrm>
            <a:off x="1662336" y="2171328"/>
            <a:ext cx="2230203" cy="1440000"/>
          </a:xfrm>
          <a:prstGeom prst="rect">
            <a:avLst/>
          </a:prstGeom>
          <a:noFill/>
          <a:ln>
            <a:noFill/>
          </a:ln>
          <a:effectLst>
            <a:outerShdw blurRad="225425" dist="50800" dir="5220000" algn="ctr">
              <a:srgbClr val="000000">
                <a:alpha val="32940"/>
              </a:srgbClr>
            </a:outerShdw>
          </a:effectLst>
        </p:spPr>
      </p:pic>
      <p:pic>
        <p:nvPicPr>
          <p:cNvPr id="2038" name="Google Shape;2038;g7b489fce73_0_150"/>
          <p:cNvPicPr preferRelativeResize="0"/>
          <p:nvPr/>
        </p:nvPicPr>
        <p:blipFill rotWithShape="1">
          <a:blip r:embed="rId5">
            <a:alphaModFix/>
          </a:blip>
          <a:srcRect/>
          <a:stretch/>
        </p:blipFill>
        <p:spPr>
          <a:xfrm>
            <a:off x="3263280" y="2627318"/>
            <a:ext cx="2230259" cy="1440000"/>
          </a:xfrm>
          <a:prstGeom prst="rect">
            <a:avLst/>
          </a:prstGeom>
          <a:noFill/>
          <a:ln>
            <a:noFill/>
          </a:ln>
          <a:effectLst>
            <a:outerShdw blurRad="225425" dist="50800" dir="5220000" algn="ctr">
              <a:srgbClr val="000000">
                <a:alpha val="32940"/>
              </a:srgbClr>
            </a:outerShdw>
          </a:effectLst>
        </p:spPr>
      </p:pic>
      <p:pic>
        <p:nvPicPr>
          <p:cNvPr id="2039" name="Google Shape;2039;g7b489fce73_0_150"/>
          <p:cNvPicPr preferRelativeResize="0"/>
          <p:nvPr/>
        </p:nvPicPr>
        <p:blipFill rotWithShape="1">
          <a:blip r:embed="rId6">
            <a:alphaModFix/>
          </a:blip>
          <a:srcRect/>
          <a:stretch/>
        </p:blipFill>
        <p:spPr>
          <a:xfrm>
            <a:off x="4934030" y="3069120"/>
            <a:ext cx="2230258" cy="1440000"/>
          </a:xfrm>
          <a:prstGeom prst="rect">
            <a:avLst/>
          </a:prstGeom>
          <a:noFill/>
          <a:ln>
            <a:noFill/>
          </a:ln>
          <a:effectLst>
            <a:outerShdw blurRad="225425" dist="50800" dir="5220000" algn="ctr">
              <a:srgbClr val="000000">
                <a:alpha val="32940"/>
              </a:srgbClr>
            </a:outerShdw>
          </a:effectLst>
        </p:spPr>
      </p:pic>
      <p:pic>
        <p:nvPicPr>
          <p:cNvPr id="2040" name="Google Shape;2040;g7b489fce73_0_150"/>
          <p:cNvPicPr preferRelativeResize="0"/>
          <p:nvPr/>
        </p:nvPicPr>
        <p:blipFill>
          <a:blip r:embed="rId7">
            <a:alphaModFix/>
          </a:blip>
          <a:stretch>
            <a:fillRect/>
          </a:stretch>
        </p:blipFill>
        <p:spPr>
          <a:xfrm>
            <a:off x="-8" y="5106476"/>
            <a:ext cx="3141834" cy="1183225"/>
          </a:xfrm>
          <a:prstGeom prst="rect">
            <a:avLst/>
          </a:prstGeom>
          <a:noFill/>
          <a:ln>
            <a:noFill/>
          </a:ln>
        </p:spPr>
      </p:pic>
      <p:pic>
        <p:nvPicPr>
          <p:cNvPr id="2041" name="Google Shape;2041;g7b489fce73_0_150"/>
          <p:cNvPicPr preferRelativeResize="0"/>
          <p:nvPr/>
        </p:nvPicPr>
        <p:blipFill>
          <a:blip r:embed="rId8">
            <a:alphaModFix/>
          </a:blip>
          <a:stretch>
            <a:fillRect/>
          </a:stretch>
        </p:blipFill>
        <p:spPr>
          <a:xfrm>
            <a:off x="6139225" y="4490075"/>
            <a:ext cx="2661876" cy="2661876"/>
          </a:xfrm>
          <a:prstGeom prst="rect">
            <a:avLst/>
          </a:prstGeom>
          <a:noFill/>
          <a:ln>
            <a:noFill/>
          </a:ln>
        </p:spPr>
      </p:pic>
      <p:pic>
        <p:nvPicPr>
          <p:cNvPr id="2042" name="Google Shape;2042;g7b489fce73_0_150"/>
          <p:cNvPicPr preferRelativeResize="0"/>
          <p:nvPr/>
        </p:nvPicPr>
        <p:blipFill rotWithShape="1">
          <a:blip r:embed="rId9">
            <a:alphaModFix/>
          </a:blip>
          <a:srcRect/>
          <a:stretch/>
        </p:blipFill>
        <p:spPr>
          <a:xfrm>
            <a:off x="3944200" y="5106475"/>
            <a:ext cx="1286041" cy="1183225"/>
          </a:xfrm>
          <a:prstGeom prst="rect">
            <a:avLst/>
          </a:prstGeom>
          <a:noFill/>
          <a:ln>
            <a:noFill/>
          </a:ln>
        </p:spPr>
      </p:pic>
    </p:spTree>
    <p:extLst>
      <p:ext uri="{BB962C8B-B14F-4D97-AF65-F5344CB8AC3E}">
        <p14:creationId xmlns:p14="http://schemas.microsoft.com/office/powerpoint/2010/main" val="172977473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pic>
        <p:nvPicPr>
          <p:cNvPr id="2048" name="Google Shape;2048;p15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049" name="Google Shape;2049;p159"/>
          <p:cNvPicPr preferRelativeResize="0"/>
          <p:nvPr/>
        </p:nvPicPr>
        <p:blipFill rotWithShape="1">
          <a:blip r:embed="rId6">
            <a:alphaModFix/>
          </a:blip>
          <a:srcRect/>
          <a:stretch/>
        </p:blipFill>
        <p:spPr>
          <a:xfrm>
            <a:off x="71438" y="1857375"/>
            <a:ext cx="9015412" cy="4448175"/>
          </a:xfrm>
          <a:prstGeom prst="rect">
            <a:avLst/>
          </a:prstGeom>
          <a:noFill/>
          <a:ln>
            <a:noFill/>
          </a:ln>
        </p:spPr>
      </p:pic>
      <p:sp>
        <p:nvSpPr>
          <p:cNvPr id="2050" name="Google Shape;2050;p159"/>
          <p:cNvSpPr txBox="1"/>
          <p:nvPr/>
        </p:nvSpPr>
        <p:spPr>
          <a:xfrm>
            <a:off x="285750" y="142875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dirty="0">
                <a:solidFill>
                  <a:srgbClr val="D8D8D8"/>
                </a:solidFill>
                <a:latin typeface="Arial Narrow"/>
                <a:ea typeface="Arial Narrow"/>
                <a:cs typeface="Arial Narrow"/>
                <a:sym typeface="Arial Narrow"/>
              </a:rPr>
              <a:t>F</a:t>
            </a:r>
            <a:r>
              <a:rPr lang="pt-BR" sz="1600" dirty="0">
                <a:solidFill>
                  <a:srgbClr val="D8D8D8"/>
                </a:solidFill>
                <a:latin typeface="Arial Narrow"/>
                <a:ea typeface="Arial Narrow"/>
                <a:cs typeface="Arial Narrow"/>
                <a:sym typeface="Arial Narrow"/>
              </a:rPr>
              <a:t>o</a:t>
            </a:r>
            <a:r>
              <a:rPr lang="pt-BR" sz="2000" dirty="0">
                <a:solidFill>
                  <a:srgbClr val="D8D8D8"/>
                </a:solidFill>
                <a:latin typeface="Arial Narrow"/>
                <a:ea typeface="Arial Narrow"/>
                <a:cs typeface="Arial Narrow"/>
                <a:sym typeface="Arial Narrow"/>
              </a:rPr>
              <a:t> </a:t>
            </a:r>
            <a:r>
              <a:rPr lang="pt-BR" sz="2000" dirty="0" err="1">
                <a:solidFill>
                  <a:srgbClr val="D8D8D8"/>
                </a:solidFill>
                <a:latin typeface="Arial Narrow"/>
                <a:ea typeface="Arial Narrow"/>
                <a:cs typeface="Arial Narrow"/>
                <a:sym typeface="Arial Narrow"/>
              </a:rPr>
              <a:t>max</a:t>
            </a:r>
            <a:r>
              <a:rPr lang="pt-BR" sz="2000" dirty="0">
                <a:solidFill>
                  <a:srgbClr val="D8D8D8"/>
                </a:solidFill>
                <a:latin typeface="Arial Narrow"/>
                <a:ea typeface="Arial Narrow"/>
                <a:cs typeface="Arial Narrow"/>
                <a:sym typeface="Arial Narrow"/>
              </a:rPr>
              <a:t>: 241.28 Hz                  F</a:t>
            </a:r>
            <a:r>
              <a:rPr lang="pt-BR" sz="1600" dirty="0">
                <a:solidFill>
                  <a:srgbClr val="D8D8D8"/>
                </a:solidFill>
                <a:latin typeface="Arial Narrow"/>
                <a:ea typeface="Arial Narrow"/>
                <a:cs typeface="Arial Narrow"/>
                <a:sym typeface="Arial Narrow"/>
              </a:rPr>
              <a:t>o</a:t>
            </a:r>
            <a:r>
              <a:rPr lang="pt-BR" sz="2000" dirty="0">
                <a:solidFill>
                  <a:srgbClr val="D8D8D8"/>
                </a:solidFill>
                <a:latin typeface="Arial Narrow"/>
                <a:ea typeface="Arial Narrow"/>
                <a:cs typeface="Arial Narrow"/>
                <a:sym typeface="Arial Narrow"/>
              </a:rPr>
              <a:t> min: 82.54 Hz                      </a:t>
            </a:r>
            <a:r>
              <a:rPr lang="pt-BR" sz="2000" dirty="0" err="1">
                <a:solidFill>
                  <a:srgbClr val="D8D8D8"/>
                </a:solidFill>
                <a:latin typeface="Arial Narrow"/>
                <a:ea typeface="Arial Narrow"/>
                <a:cs typeface="Arial Narrow"/>
                <a:sym typeface="Arial Narrow"/>
              </a:rPr>
              <a:t>st</a:t>
            </a:r>
            <a:r>
              <a:rPr lang="pt-BR" sz="2000" dirty="0">
                <a:solidFill>
                  <a:srgbClr val="D8D8D8"/>
                </a:solidFill>
                <a:latin typeface="Arial Narrow"/>
                <a:ea typeface="Arial Narrow"/>
                <a:cs typeface="Arial Narrow"/>
                <a:sym typeface="Arial Narrow"/>
              </a:rPr>
              <a:t>: 18.5  </a:t>
            </a:r>
            <a:endParaRPr sz="1600" dirty="0">
              <a:solidFill>
                <a:srgbClr val="D8D8D8"/>
              </a:solidFill>
            </a:endParaRPr>
          </a:p>
        </p:txBody>
      </p:sp>
      <p:pic>
        <p:nvPicPr>
          <p:cNvPr id="2052" name="Google Shape;2052;p159"/>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053" name="Google Shape;2053;p159"/>
          <p:cNvSpPr txBox="1">
            <a:spLocks noGrp="1"/>
          </p:cNvSpPr>
          <p:nvPr>
            <p:ph type="title"/>
          </p:nvPr>
        </p:nvSpPr>
        <p:spPr>
          <a:xfrm>
            <a:off x="396875" y="44450"/>
            <a:ext cx="49182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Frequência</a:t>
            </a:r>
            <a:endParaRPr sz="3000" b="0">
              <a:solidFill>
                <a:srgbClr val="D8D8D8"/>
              </a:solidFill>
              <a:latin typeface="Arial Black"/>
              <a:ea typeface="Arial Black"/>
              <a:cs typeface="Arial Black"/>
              <a:sym typeface="Arial Black"/>
            </a:endParaRPr>
          </a:p>
        </p:txBody>
      </p:sp>
      <p:pic>
        <p:nvPicPr>
          <p:cNvPr id="2054" name="Google Shape;2054;p15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164.wav">
            <a:hlinkClick r:id="" action="ppaction://media"/>
            <a:extLst>
              <a:ext uri="{FF2B5EF4-FFF2-40B4-BE49-F238E27FC236}">
                <a16:creationId xmlns:a16="http://schemas.microsoft.com/office/drawing/2014/main" id="{B21571ED-6BCB-4233-BA53-6097C9442DD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7684342" y="1376680"/>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09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071"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1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392" name="Google Shape;392;p19" descr="escurecimento fraco 31.jpg"/>
          <p:cNvPicPr preferRelativeResize="0">
            <a:picLocks noGrp="1"/>
          </p:cNvPicPr>
          <p:nvPr>
            <p:ph type="body" idx="1"/>
          </p:nvPr>
        </p:nvPicPr>
        <p:blipFill rotWithShape="1">
          <a:blip r:embed="rId6">
            <a:alphaModFix/>
          </a:blip>
          <a:srcRect/>
          <a:stretch/>
        </p:blipFill>
        <p:spPr>
          <a:xfrm>
            <a:off x="468313" y="1989138"/>
            <a:ext cx="8132762" cy="4067175"/>
          </a:xfrm>
          <a:prstGeom prst="rect">
            <a:avLst/>
          </a:prstGeom>
          <a:noFill/>
          <a:ln>
            <a:noFill/>
          </a:ln>
        </p:spPr>
      </p:pic>
      <p:sp>
        <p:nvSpPr>
          <p:cNvPr id="394" name="Google Shape;394;p19"/>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Grau de escurecimento </a:t>
            </a:r>
            <a:endParaRPr sz="30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fraco</a:t>
            </a:r>
            <a:endParaRPr sz="3000" b="0">
              <a:solidFill>
                <a:srgbClr val="D8D8D8"/>
              </a:solidFill>
              <a:latin typeface="Arial Black"/>
              <a:ea typeface="Arial Black"/>
              <a:cs typeface="Arial Black"/>
              <a:sym typeface="Arial Black"/>
            </a:endParaRPr>
          </a:p>
        </p:txBody>
      </p:sp>
      <p:pic>
        <p:nvPicPr>
          <p:cNvPr id="395" name="Google Shape;395;p19"/>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396" name="Google Shape;396;p1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31.wav">
            <a:hlinkClick r:id="" action="ppaction://media"/>
            <a:extLst>
              <a:ext uri="{FF2B5EF4-FFF2-40B4-BE49-F238E27FC236}">
                <a16:creationId xmlns:a16="http://schemas.microsoft.com/office/drawing/2014/main" id="{39985560-015A-443D-80D2-12342CDAAA0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78"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pic>
        <p:nvPicPr>
          <p:cNvPr id="2072" name="Google Shape;2072;p16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073" name="Google Shape;2073;p161"/>
          <p:cNvPicPr preferRelativeResize="0"/>
          <p:nvPr/>
        </p:nvPicPr>
        <p:blipFill rotWithShape="1">
          <a:blip r:embed="rId6">
            <a:alphaModFix/>
          </a:blip>
          <a:srcRect/>
          <a:stretch/>
        </p:blipFill>
        <p:spPr>
          <a:xfrm>
            <a:off x="69850" y="1928813"/>
            <a:ext cx="9002713" cy="4457700"/>
          </a:xfrm>
          <a:prstGeom prst="rect">
            <a:avLst/>
          </a:prstGeom>
          <a:noFill/>
          <a:ln>
            <a:noFill/>
          </a:ln>
        </p:spPr>
      </p:pic>
      <p:sp>
        <p:nvSpPr>
          <p:cNvPr id="2074" name="Google Shape;2074;p161"/>
          <p:cNvSpPr txBox="1"/>
          <p:nvPr/>
        </p:nvSpPr>
        <p:spPr>
          <a:xfrm>
            <a:off x="285750" y="142920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dirty="0">
                <a:solidFill>
                  <a:srgbClr val="D8D8D8"/>
                </a:solidFill>
                <a:latin typeface="Arial Narrow"/>
                <a:ea typeface="Arial Narrow"/>
                <a:cs typeface="Arial Narrow"/>
                <a:sym typeface="Arial Narrow"/>
              </a:rPr>
              <a:t>F</a:t>
            </a:r>
            <a:r>
              <a:rPr lang="pt-BR" sz="1600" dirty="0">
                <a:solidFill>
                  <a:srgbClr val="D8D8D8"/>
                </a:solidFill>
                <a:latin typeface="Arial Narrow"/>
                <a:ea typeface="Arial Narrow"/>
                <a:cs typeface="Arial Narrow"/>
                <a:sym typeface="Arial Narrow"/>
              </a:rPr>
              <a:t>o</a:t>
            </a:r>
            <a:r>
              <a:rPr lang="pt-BR" sz="2000" dirty="0">
                <a:solidFill>
                  <a:srgbClr val="D8D8D8"/>
                </a:solidFill>
                <a:latin typeface="Arial Narrow"/>
                <a:ea typeface="Arial Narrow"/>
                <a:cs typeface="Arial Narrow"/>
                <a:sym typeface="Arial Narrow"/>
              </a:rPr>
              <a:t> </a:t>
            </a:r>
            <a:r>
              <a:rPr lang="pt-BR" sz="2000" dirty="0" err="1">
                <a:solidFill>
                  <a:srgbClr val="D8D8D8"/>
                </a:solidFill>
                <a:latin typeface="Arial Narrow"/>
                <a:ea typeface="Arial Narrow"/>
                <a:cs typeface="Arial Narrow"/>
                <a:sym typeface="Arial Narrow"/>
              </a:rPr>
              <a:t>max</a:t>
            </a:r>
            <a:r>
              <a:rPr lang="pt-BR" sz="2000" dirty="0">
                <a:solidFill>
                  <a:srgbClr val="D8D8D8"/>
                </a:solidFill>
                <a:latin typeface="Arial Narrow"/>
                <a:ea typeface="Arial Narrow"/>
                <a:cs typeface="Arial Narrow"/>
                <a:sym typeface="Arial Narrow"/>
              </a:rPr>
              <a:t>: 254.73 Hz                  F</a:t>
            </a:r>
            <a:r>
              <a:rPr lang="pt-BR" sz="1600" dirty="0">
                <a:solidFill>
                  <a:srgbClr val="D8D8D8"/>
                </a:solidFill>
                <a:latin typeface="Arial Narrow"/>
                <a:ea typeface="Arial Narrow"/>
                <a:cs typeface="Arial Narrow"/>
                <a:sym typeface="Arial Narrow"/>
              </a:rPr>
              <a:t>o</a:t>
            </a:r>
            <a:r>
              <a:rPr lang="pt-BR" sz="2000" dirty="0">
                <a:solidFill>
                  <a:srgbClr val="D8D8D8"/>
                </a:solidFill>
                <a:latin typeface="Arial Narrow"/>
                <a:ea typeface="Arial Narrow"/>
                <a:cs typeface="Arial Narrow"/>
                <a:sym typeface="Arial Narrow"/>
              </a:rPr>
              <a:t> min: 150.67 Hz                      </a:t>
            </a:r>
            <a:r>
              <a:rPr lang="pt-BR" sz="2000" dirty="0" err="1">
                <a:solidFill>
                  <a:srgbClr val="D8D8D8"/>
                </a:solidFill>
                <a:latin typeface="Arial Narrow"/>
                <a:ea typeface="Arial Narrow"/>
                <a:cs typeface="Arial Narrow"/>
                <a:sym typeface="Arial Narrow"/>
              </a:rPr>
              <a:t>st</a:t>
            </a:r>
            <a:r>
              <a:rPr lang="pt-BR" sz="2000" dirty="0">
                <a:solidFill>
                  <a:srgbClr val="D8D8D8"/>
                </a:solidFill>
                <a:latin typeface="Arial Narrow"/>
                <a:ea typeface="Arial Narrow"/>
                <a:cs typeface="Arial Narrow"/>
                <a:sym typeface="Arial Narrow"/>
              </a:rPr>
              <a:t>: 9  </a:t>
            </a:r>
            <a:endParaRPr sz="1600" dirty="0">
              <a:solidFill>
                <a:srgbClr val="D8D8D8"/>
              </a:solidFill>
            </a:endParaRPr>
          </a:p>
        </p:txBody>
      </p:sp>
      <p:pic>
        <p:nvPicPr>
          <p:cNvPr id="2076" name="Google Shape;2076;p161"/>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077" name="Google Shape;2077;p161"/>
          <p:cNvSpPr txBox="1">
            <a:spLocks noGrp="1"/>
          </p:cNvSpPr>
          <p:nvPr>
            <p:ph type="title"/>
          </p:nvPr>
        </p:nvSpPr>
        <p:spPr>
          <a:xfrm>
            <a:off x="396875" y="44450"/>
            <a:ext cx="47277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Frequência</a:t>
            </a:r>
            <a:endParaRPr sz="3000" b="0">
              <a:solidFill>
                <a:srgbClr val="D8D8D8"/>
              </a:solidFill>
              <a:latin typeface="Arial Black"/>
              <a:ea typeface="Arial Black"/>
              <a:cs typeface="Arial Black"/>
              <a:sym typeface="Arial Black"/>
            </a:endParaRPr>
          </a:p>
        </p:txBody>
      </p:sp>
      <p:pic>
        <p:nvPicPr>
          <p:cNvPr id="2078" name="Google Shape;2078;p16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166.wav">
            <a:hlinkClick r:id="" action="ppaction://media"/>
            <a:extLst>
              <a:ext uri="{FF2B5EF4-FFF2-40B4-BE49-F238E27FC236}">
                <a16:creationId xmlns:a16="http://schemas.microsoft.com/office/drawing/2014/main" id="{AF426C45-25A7-4ED6-A216-9B42F5DE434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7810634" y="1353606"/>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477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156"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pic>
        <p:nvPicPr>
          <p:cNvPr id="2096" name="Google Shape;2096;p163"/>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097" name="Google Shape;2097;p163"/>
          <p:cNvPicPr preferRelativeResize="0"/>
          <p:nvPr/>
        </p:nvPicPr>
        <p:blipFill rotWithShape="1">
          <a:blip r:embed="rId6">
            <a:alphaModFix/>
          </a:blip>
          <a:srcRect/>
          <a:stretch/>
        </p:blipFill>
        <p:spPr>
          <a:xfrm>
            <a:off x="71438" y="1928813"/>
            <a:ext cx="9001125" cy="4433887"/>
          </a:xfrm>
          <a:prstGeom prst="rect">
            <a:avLst/>
          </a:prstGeom>
          <a:noFill/>
          <a:ln>
            <a:noFill/>
          </a:ln>
        </p:spPr>
      </p:pic>
      <p:sp>
        <p:nvSpPr>
          <p:cNvPr id="2098" name="Google Shape;2098;p163"/>
          <p:cNvSpPr txBox="1"/>
          <p:nvPr/>
        </p:nvSpPr>
        <p:spPr>
          <a:xfrm>
            <a:off x="285750" y="142875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dirty="0">
                <a:solidFill>
                  <a:srgbClr val="D8D8D8"/>
                </a:solidFill>
                <a:latin typeface="Arial Narrow"/>
                <a:ea typeface="Arial Narrow"/>
                <a:cs typeface="Arial Narrow"/>
                <a:sym typeface="Arial Narrow"/>
              </a:rPr>
              <a:t>F</a:t>
            </a:r>
            <a:r>
              <a:rPr lang="pt-BR" sz="1600" dirty="0">
                <a:solidFill>
                  <a:srgbClr val="D8D8D8"/>
                </a:solidFill>
                <a:latin typeface="Arial Narrow"/>
                <a:ea typeface="Arial Narrow"/>
                <a:cs typeface="Arial Narrow"/>
                <a:sym typeface="Arial Narrow"/>
              </a:rPr>
              <a:t>o</a:t>
            </a:r>
            <a:r>
              <a:rPr lang="pt-BR" sz="2000" dirty="0">
                <a:solidFill>
                  <a:srgbClr val="D8D8D8"/>
                </a:solidFill>
                <a:latin typeface="Arial Narrow"/>
                <a:ea typeface="Arial Narrow"/>
                <a:cs typeface="Arial Narrow"/>
                <a:sym typeface="Arial Narrow"/>
              </a:rPr>
              <a:t> </a:t>
            </a:r>
            <a:r>
              <a:rPr lang="pt-BR" sz="2000" dirty="0" err="1">
                <a:solidFill>
                  <a:srgbClr val="D8D8D8"/>
                </a:solidFill>
                <a:latin typeface="Arial Narrow"/>
                <a:ea typeface="Arial Narrow"/>
                <a:cs typeface="Arial Narrow"/>
                <a:sym typeface="Arial Narrow"/>
              </a:rPr>
              <a:t>max</a:t>
            </a:r>
            <a:r>
              <a:rPr lang="pt-BR" sz="2000" dirty="0">
                <a:solidFill>
                  <a:srgbClr val="D8D8D8"/>
                </a:solidFill>
                <a:latin typeface="Arial Narrow"/>
                <a:ea typeface="Arial Narrow"/>
                <a:cs typeface="Arial Narrow"/>
                <a:sym typeface="Arial Narrow"/>
              </a:rPr>
              <a:t>: 439.96 Hz                  F</a:t>
            </a:r>
            <a:r>
              <a:rPr lang="pt-BR" sz="1600" dirty="0">
                <a:solidFill>
                  <a:srgbClr val="D8D8D8"/>
                </a:solidFill>
                <a:latin typeface="Arial Narrow"/>
                <a:ea typeface="Arial Narrow"/>
                <a:cs typeface="Arial Narrow"/>
                <a:sym typeface="Arial Narrow"/>
              </a:rPr>
              <a:t>o</a:t>
            </a:r>
            <a:r>
              <a:rPr lang="pt-BR" sz="2000" dirty="0">
                <a:solidFill>
                  <a:srgbClr val="D8D8D8"/>
                </a:solidFill>
                <a:latin typeface="Arial Narrow"/>
                <a:ea typeface="Arial Narrow"/>
                <a:cs typeface="Arial Narrow"/>
                <a:sym typeface="Arial Narrow"/>
              </a:rPr>
              <a:t> min: 96.86 Hz                      </a:t>
            </a:r>
            <a:r>
              <a:rPr lang="pt-BR" sz="2000" dirty="0" err="1">
                <a:solidFill>
                  <a:srgbClr val="D8D8D8"/>
                </a:solidFill>
                <a:latin typeface="Arial Narrow"/>
                <a:ea typeface="Arial Narrow"/>
                <a:cs typeface="Arial Narrow"/>
                <a:sym typeface="Arial Narrow"/>
              </a:rPr>
              <a:t>st</a:t>
            </a:r>
            <a:r>
              <a:rPr lang="pt-BR" sz="2000" dirty="0">
                <a:solidFill>
                  <a:srgbClr val="D8D8D8"/>
                </a:solidFill>
                <a:latin typeface="Arial Narrow"/>
                <a:ea typeface="Arial Narrow"/>
                <a:cs typeface="Arial Narrow"/>
                <a:sym typeface="Arial Narrow"/>
              </a:rPr>
              <a:t>: 26</a:t>
            </a:r>
            <a:endParaRPr sz="1600" dirty="0">
              <a:solidFill>
                <a:srgbClr val="D8D8D8"/>
              </a:solidFill>
            </a:endParaRPr>
          </a:p>
        </p:txBody>
      </p:sp>
      <p:pic>
        <p:nvPicPr>
          <p:cNvPr id="2100" name="Google Shape;2100;p163"/>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101" name="Google Shape;2101;p163"/>
          <p:cNvSpPr txBox="1">
            <a:spLocks noGrp="1"/>
          </p:cNvSpPr>
          <p:nvPr>
            <p:ph type="title"/>
          </p:nvPr>
        </p:nvSpPr>
        <p:spPr>
          <a:xfrm>
            <a:off x="396875" y="44450"/>
            <a:ext cx="4994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Frequência</a:t>
            </a:r>
            <a:endParaRPr sz="3000" b="0">
              <a:solidFill>
                <a:srgbClr val="D8D8D8"/>
              </a:solidFill>
              <a:latin typeface="Arial Black"/>
              <a:ea typeface="Arial Black"/>
              <a:cs typeface="Arial Black"/>
              <a:sym typeface="Arial Black"/>
            </a:endParaRPr>
          </a:p>
        </p:txBody>
      </p:sp>
      <p:pic>
        <p:nvPicPr>
          <p:cNvPr id="2102" name="Google Shape;2102;p16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168.wav">
            <a:hlinkClick r:id="" action="ppaction://media"/>
            <a:extLst>
              <a:ext uri="{FF2B5EF4-FFF2-40B4-BE49-F238E27FC236}">
                <a16:creationId xmlns:a16="http://schemas.microsoft.com/office/drawing/2014/main" id="{F923ADBA-2F0D-48AB-9019-32806580D6B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019279" y="1292693"/>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23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257"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pic>
        <p:nvPicPr>
          <p:cNvPr id="2120" name="Google Shape;2120;p165"/>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121" name="Google Shape;2121;p165"/>
          <p:cNvPicPr preferRelativeResize="0"/>
          <p:nvPr/>
        </p:nvPicPr>
        <p:blipFill rotWithShape="1">
          <a:blip r:embed="rId6">
            <a:alphaModFix/>
          </a:blip>
          <a:srcRect/>
          <a:stretch/>
        </p:blipFill>
        <p:spPr>
          <a:xfrm>
            <a:off x="77788" y="1928813"/>
            <a:ext cx="8994775" cy="4457700"/>
          </a:xfrm>
          <a:prstGeom prst="rect">
            <a:avLst/>
          </a:prstGeom>
          <a:noFill/>
          <a:ln>
            <a:noFill/>
          </a:ln>
        </p:spPr>
      </p:pic>
      <p:sp>
        <p:nvSpPr>
          <p:cNvPr id="2122" name="Google Shape;2122;p165"/>
          <p:cNvSpPr txBox="1"/>
          <p:nvPr/>
        </p:nvSpPr>
        <p:spPr>
          <a:xfrm>
            <a:off x="285750" y="142875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dirty="0">
                <a:solidFill>
                  <a:srgbClr val="D8D8D8"/>
                </a:solidFill>
                <a:latin typeface="Arial Narrow"/>
                <a:ea typeface="Arial Narrow"/>
                <a:cs typeface="Arial Narrow"/>
                <a:sym typeface="Arial Narrow"/>
              </a:rPr>
              <a:t>F</a:t>
            </a:r>
            <a:r>
              <a:rPr lang="pt-BR" sz="1600" dirty="0">
                <a:solidFill>
                  <a:srgbClr val="D8D8D8"/>
                </a:solidFill>
                <a:latin typeface="Arial Narrow"/>
                <a:ea typeface="Arial Narrow"/>
                <a:cs typeface="Arial Narrow"/>
                <a:sym typeface="Arial Narrow"/>
              </a:rPr>
              <a:t>o</a:t>
            </a:r>
            <a:r>
              <a:rPr lang="pt-BR" sz="2000" dirty="0">
                <a:solidFill>
                  <a:srgbClr val="D8D8D8"/>
                </a:solidFill>
                <a:latin typeface="Arial Narrow"/>
                <a:ea typeface="Arial Narrow"/>
                <a:cs typeface="Arial Narrow"/>
                <a:sym typeface="Arial Narrow"/>
              </a:rPr>
              <a:t> </a:t>
            </a:r>
            <a:r>
              <a:rPr lang="pt-BR" sz="2000" dirty="0" err="1">
                <a:solidFill>
                  <a:srgbClr val="D8D8D8"/>
                </a:solidFill>
                <a:latin typeface="Arial Narrow"/>
                <a:ea typeface="Arial Narrow"/>
                <a:cs typeface="Arial Narrow"/>
                <a:sym typeface="Arial Narrow"/>
              </a:rPr>
              <a:t>max</a:t>
            </a:r>
            <a:r>
              <a:rPr lang="pt-BR" sz="2000" dirty="0">
                <a:solidFill>
                  <a:srgbClr val="D8D8D8"/>
                </a:solidFill>
                <a:latin typeface="Arial Narrow"/>
                <a:ea typeface="Arial Narrow"/>
                <a:cs typeface="Arial Narrow"/>
                <a:sym typeface="Arial Narrow"/>
              </a:rPr>
              <a:t>: 469.86 Hz                  F</a:t>
            </a:r>
            <a:r>
              <a:rPr lang="pt-BR" sz="1600" dirty="0">
                <a:solidFill>
                  <a:srgbClr val="D8D8D8"/>
                </a:solidFill>
                <a:latin typeface="Arial Narrow"/>
                <a:ea typeface="Arial Narrow"/>
                <a:cs typeface="Arial Narrow"/>
                <a:sym typeface="Arial Narrow"/>
              </a:rPr>
              <a:t>o</a:t>
            </a:r>
            <a:r>
              <a:rPr lang="pt-BR" sz="2000" dirty="0">
                <a:solidFill>
                  <a:srgbClr val="D8D8D8"/>
                </a:solidFill>
                <a:latin typeface="Arial Narrow"/>
                <a:ea typeface="Arial Narrow"/>
                <a:cs typeface="Arial Narrow"/>
                <a:sym typeface="Arial Narrow"/>
              </a:rPr>
              <a:t> min: 46.09 Hz                      </a:t>
            </a:r>
            <a:r>
              <a:rPr lang="pt-BR" sz="2000" dirty="0" err="1">
                <a:solidFill>
                  <a:srgbClr val="D8D8D8"/>
                </a:solidFill>
                <a:latin typeface="Arial Narrow"/>
                <a:ea typeface="Arial Narrow"/>
                <a:cs typeface="Arial Narrow"/>
                <a:sym typeface="Arial Narrow"/>
              </a:rPr>
              <a:t>st</a:t>
            </a:r>
            <a:r>
              <a:rPr lang="pt-BR" sz="2000" dirty="0">
                <a:solidFill>
                  <a:srgbClr val="D8D8D8"/>
                </a:solidFill>
                <a:latin typeface="Arial Narrow"/>
                <a:ea typeface="Arial Narrow"/>
                <a:cs typeface="Arial Narrow"/>
                <a:sym typeface="Arial Narrow"/>
              </a:rPr>
              <a:t>: 40,2 </a:t>
            </a:r>
            <a:endParaRPr sz="1600" dirty="0">
              <a:solidFill>
                <a:srgbClr val="D8D8D8"/>
              </a:solidFill>
            </a:endParaRPr>
          </a:p>
        </p:txBody>
      </p:sp>
      <p:pic>
        <p:nvPicPr>
          <p:cNvPr id="2124" name="Google Shape;2124;p165"/>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125" name="Google Shape;2125;p165"/>
          <p:cNvSpPr txBox="1">
            <a:spLocks noGrp="1"/>
          </p:cNvSpPr>
          <p:nvPr>
            <p:ph type="title"/>
          </p:nvPr>
        </p:nvSpPr>
        <p:spPr>
          <a:xfrm>
            <a:off x="396875" y="44450"/>
            <a:ext cx="4746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Frequência</a:t>
            </a:r>
            <a:endParaRPr sz="3000" b="0">
              <a:solidFill>
                <a:srgbClr val="D8D8D8"/>
              </a:solidFill>
              <a:latin typeface="Arial Black"/>
              <a:ea typeface="Arial Black"/>
              <a:cs typeface="Arial Black"/>
              <a:sym typeface="Arial Black"/>
            </a:endParaRPr>
          </a:p>
        </p:txBody>
      </p:sp>
      <p:pic>
        <p:nvPicPr>
          <p:cNvPr id="2126" name="Google Shape;2126;p16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170.wav">
            <a:hlinkClick r:id="" action="ppaction://media"/>
            <a:extLst>
              <a:ext uri="{FF2B5EF4-FFF2-40B4-BE49-F238E27FC236}">
                <a16:creationId xmlns:a16="http://schemas.microsoft.com/office/drawing/2014/main" id="{FDF2F615-B275-4750-B61B-FBD18174DA0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7864524" y="1353606"/>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19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071"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pic>
        <p:nvPicPr>
          <p:cNvPr id="2192" name="Google Shape;2192;p17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193" name="Google Shape;2193;p171"/>
          <p:cNvPicPr preferRelativeResize="0"/>
          <p:nvPr/>
        </p:nvPicPr>
        <p:blipFill rotWithShape="1">
          <a:blip r:embed="rId6">
            <a:alphaModFix/>
          </a:blip>
          <a:srcRect/>
          <a:stretch/>
        </p:blipFill>
        <p:spPr>
          <a:xfrm>
            <a:off x="53975" y="1857375"/>
            <a:ext cx="9018588" cy="4457700"/>
          </a:xfrm>
          <a:prstGeom prst="rect">
            <a:avLst/>
          </a:prstGeom>
          <a:noFill/>
          <a:ln>
            <a:noFill/>
          </a:ln>
        </p:spPr>
      </p:pic>
      <p:sp>
        <p:nvSpPr>
          <p:cNvPr id="2194" name="Google Shape;2194;p171"/>
          <p:cNvSpPr txBox="1"/>
          <p:nvPr/>
        </p:nvSpPr>
        <p:spPr>
          <a:xfrm>
            <a:off x="285750" y="142920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rgbClr val="D8D8D8"/>
                </a:solidFill>
                <a:latin typeface="Arial Narrow"/>
                <a:ea typeface="Arial Narrow"/>
                <a:cs typeface="Arial Narrow"/>
                <a:sym typeface="Arial Narrow"/>
              </a:rPr>
              <a:t>F</a:t>
            </a:r>
            <a:r>
              <a:rPr lang="pt-BR" sz="1600">
                <a:solidFill>
                  <a:srgbClr val="D8D8D8"/>
                </a:solidFill>
                <a:latin typeface="Arial Narrow"/>
                <a:ea typeface="Arial Narrow"/>
                <a:cs typeface="Arial Narrow"/>
                <a:sym typeface="Arial Narrow"/>
              </a:rPr>
              <a:t>o</a:t>
            </a:r>
            <a:r>
              <a:rPr lang="pt-BR" sz="2000">
                <a:solidFill>
                  <a:srgbClr val="D8D8D8"/>
                </a:solidFill>
                <a:latin typeface="Arial Narrow"/>
                <a:ea typeface="Arial Narrow"/>
                <a:cs typeface="Arial Narrow"/>
                <a:sym typeface="Arial Narrow"/>
              </a:rPr>
              <a:t> max: 157.52 Hz                  F</a:t>
            </a:r>
            <a:r>
              <a:rPr lang="pt-BR" sz="1600">
                <a:solidFill>
                  <a:srgbClr val="D8D8D8"/>
                </a:solidFill>
                <a:latin typeface="Arial Narrow"/>
                <a:ea typeface="Arial Narrow"/>
                <a:cs typeface="Arial Narrow"/>
                <a:sym typeface="Arial Narrow"/>
              </a:rPr>
              <a:t>o</a:t>
            </a:r>
            <a:r>
              <a:rPr lang="pt-BR" sz="2000">
                <a:solidFill>
                  <a:srgbClr val="D8D8D8"/>
                </a:solidFill>
                <a:latin typeface="Arial Narrow"/>
                <a:ea typeface="Arial Narrow"/>
                <a:cs typeface="Arial Narrow"/>
                <a:sym typeface="Arial Narrow"/>
              </a:rPr>
              <a:t> min: 89.67 Hz                      st: 9  </a:t>
            </a:r>
            <a:endParaRPr sz="1600">
              <a:solidFill>
                <a:srgbClr val="D8D8D8"/>
              </a:solidFill>
            </a:endParaRPr>
          </a:p>
        </p:txBody>
      </p:sp>
      <p:pic>
        <p:nvPicPr>
          <p:cNvPr id="2196" name="Google Shape;2196;p171"/>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197" name="Google Shape;2197;p171"/>
          <p:cNvSpPr txBox="1">
            <a:spLocks noGrp="1"/>
          </p:cNvSpPr>
          <p:nvPr>
            <p:ph type="title"/>
          </p:nvPr>
        </p:nvSpPr>
        <p:spPr>
          <a:xfrm>
            <a:off x="396875" y="44450"/>
            <a:ext cx="5389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Frequência</a:t>
            </a:r>
            <a:endParaRPr sz="3000" b="0">
              <a:solidFill>
                <a:srgbClr val="D8D8D8"/>
              </a:solidFill>
              <a:latin typeface="Arial Black"/>
              <a:ea typeface="Arial Black"/>
              <a:cs typeface="Arial Black"/>
              <a:sym typeface="Arial Black"/>
            </a:endParaRPr>
          </a:p>
        </p:txBody>
      </p:sp>
      <p:pic>
        <p:nvPicPr>
          <p:cNvPr id="2198" name="Google Shape;2198;p17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176.wav">
            <a:hlinkClick r:id="" action="ppaction://media"/>
            <a:extLst>
              <a:ext uri="{FF2B5EF4-FFF2-40B4-BE49-F238E27FC236}">
                <a16:creationId xmlns:a16="http://schemas.microsoft.com/office/drawing/2014/main" id="{5B5426F0-21B3-4D20-B649-A00E6B6955C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7810634" y="1314450"/>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4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729"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pic>
        <p:nvPicPr>
          <p:cNvPr id="2216" name="Google Shape;2216;p173"/>
          <p:cNvPicPr preferRelativeResize="0"/>
          <p:nvPr/>
        </p:nvPicPr>
        <p:blipFill rotWithShape="1">
          <a:blip r:embed="rId5">
            <a:alphaModFix/>
          </a:blip>
          <a:srcRect/>
          <a:stretch/>
        </p:blipFill>
        <p:spPr>
          <a:xfrm>
            <a:off x="-95535" y="-387350"/>
            <a:ext cx="9239535" cy="7543800"/>
          </a:xfrm>
          <a:prstGeom prst="rect">
            <a:avLst/>
          </a:prstGeom>
          <a:noFill/>
          <a:ln>
            <a:noFill/>
          </a:ln>
        </p:spPr>
      </p:pic>
      <p:pic>
        <p:nvPicPr>
          <p:cNvPr id="2217" name="Google Shape;2217;p173"/>
          <p:cNvPicPr preferRelativeResize="0"/>
          <p:nvPr/>
        </p:nvPicPr>
        <p:blipFill rotWithShape="1">
          <a:blip r:embed="rId6">
            <a:alphaModFix/>
          </a:blip>
          <a:srcRect/>
          <a:stretch/>
        </p:blipFill>
        <p:spPr>
          <a:xfrm>
            <a:off x="71438" y="2000250"/>
            <a:ext cx="9001125" cy="4437063"/>
          </a:xfrm>
          <a:prstGeom prst="rect">
            <a:avLst/>
          </a:prstGeom>
          <a:noFill/>
          <a:ln>
            <a:noFill/>
          </a:ln>
        </p:spPr>
      </p:pic>
      <p:sp>
        <p:nvSpPr>
          <p:cNvPr id="2218" name="Google Shape;2218;p173"/>
          <p:cNvSpPr txBox="1"/>
          <p:nvPr/>
        </p:nvSpPr>
        <p:spPr>
          <a:xfrm>
            <a:off x="285750" y="142920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rgbClr val="D8D8D8"/>
                </a:solidFill>
                <a:latin typeface="Arial Narrow"/>
                <a:ea typeface="Arial Narrow"/>
                <a:cs typeface="Arial Narrow"/>
                <a:sym typeface="Arial Narrow"/>
              </a:rPr>
              <a:t>F</a:t>
            </a:r>
            <a:r>
              <a:rPr lang="pt-BR" sz="1600">
                <a:solidFill>
                  <a:srgbClr val="D8D8D8"/>
                </a:solidFill>
                <a:latin typeface="Arial Narrow"/>
                <a:ea typeface="Arial Narrow"/>
                <a:cs typeface="Arial Narrow"/>
                <a:sym typeface="Arial Narrow"/>
              </a:rPr>
              <a:t>o</a:t>
            </a:r>
            <a:r>
              <a:rPr lang="pt-BR" sz="2000">
                <a:solidFill>
                  <a:srgbClr val="D8D8D8"/>
                </a:solidFill>
                <a:latin typeface="Arial Narrow"/>
                <a:ea typeface="Arial Narrow"/>
                <a:cs typeface="Arial Narrow"/>
                <a:sym typeface="Arial Narrow"/>
              </a:rPr>
              <a:t> max: 329.16 Hz                  F</a:t>
            </a:r>
            <a:r>
              <a:rPr lang="pt-BR" sz="1600">
                <a:solidFill>
                  <a:srgbClr val="D8D8D8"/>
                </a:solidFill>
                <a:latin typeface="Arial Narrow"/>
                <a:ea typeface="Arial Narrow"/>
                <a:cs typeface="Arial Narrow"/>
                <a:sym typeface="Arial Narrow"/>
              </a:rPr>
              <a:t>o</a:t>
            </a:r>
            <a:r>
              <a:rPr lang="pt-BR" sz="2000">
                <a:solidFill>
                  <a:srgbClr val="D8D8D8"/>
                </a:solidFill>
                <a:latin typeface="Arial Narrow"/>
                <a:ea typeface="Arial Narrow"/>
                <a:cs typeface="Arial Narrow"/>
                <a:sym typeface="Arial Narrow"/>
              </a:rPr>
              <a:t> min: 195.51 Hz                      st: 9  </a:t>
            </a:r>
            <a:endParaRPr sz="1600">
              <a:solidFill>
                <a:srgbClr val="D8D8D8"/>
              </a:solidFill>
            </a:endParaRPr>
          </a:p>
        </p:txBody>
      </p:sp>
      <p:pic>
        <p:nvPicPr>
          <p:cNvPr id="2220" name="Google Shape;2220;p173"/>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221" name="Google Shape;2221;p173"/>
          <p:cNvSpPr txBox="1">
            <a:spLocks noGrp="1"/>
          </p:cNvSpPr>
          <p:nvPr>
            <p:ph type="title"/>
          </p:nvPr>
        </p:nvSpPr>
        <p:spPr>
          <a:xfrm>
            <a:off x="396875" y="44450"/>
            <a:ext cx="50133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Frequência</a:t>
            </a:r>
            <a:endParaRPr sz="3000" b="0">
              <a:solidFill>
                <a:srgbClr val="D8D8D8"/>
              </a:solidFill>
              <a:latin typeface="Arial Black"/>
              <a:ea typeface="Arial Black"/>
              <a:cs typeface="Arial Black"/>
              <a:sym typeface="Arial Black"/>
            </a:endParaRPr>
          </a:p>
        </p:txBody>
      </p:sp>
      <p:pic>
        <p:nvPicPr>
          <p:cNvPr id="2222" name="Google Shape;2222;p17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178.wav">
            <a:hlinkClick r:id="" action="ppaction://media"/>
            <a:extLst>
              <a:ext uri="{FF2B5EF4-FFF2-40B4-BE49-F238E27FC236}">
                <a16:creationId xmlns:a16="http://schemas.microsoft.com/office/drawing/2014/main" id="{95F75052-268A-4151-B92E-BEC98C8E5B0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7521710" y="14706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00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971"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2239"/>
        <p:cNvGrpSpPr/>
        <p:nvPr/>
      </p:nvGrpSpPr>
      <p:grpSpPr>
        <a:xfrm>
          <a:off x="0" y="0"/>
          <a:ext cx="0" cy="0"/>
          <a:chOff x="0" y="0"/>
          <a:chExt cx="0" cy="0"/>
        </a:xfrm>
      </p:grpSpPr>
      <p:pic>
        <p:nvPicPr>
          <p:cNvPr id="2240" name="Google Shape;2240;p175"/>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241" name="Google Shape;2241;p175"/>
          <p:cNvPicPr preferRelativeResize="0"/>
          <p:nvPr/>
        </p:nvPicPr>
        <p:blipFill rotWithShape="1">
          <a:blip r:embed="rId6">
            <a:alphaModFix/>
          </a:blip>
          <a:srcRect/>
          <a:stretch/>
        </p:blipFill>
        <p:spPr>
          <a:xfrm>
            <a:off x="71438" y="1857375"/>
            <a:ext cx="9015412" cy="4448175"/>
          </a:xfrm>
          <a:prstGeom prst="rect">
            <a:avLst/>
          </a:prstGeom>
          <a:noFill/>
          <a:ln>
            <a:noFill/>
          </a:ln>
        </p:spPr>
      </p:pic>
      <p:sp>
        <p:nvSpPr>
          <p:cNvPr id="2242" name="Google Shape;2242;p175"/>
          <p:cNvSpPr txBox="1"/>
          <p:nvPr/>
        </p:nvSpPr>
        <p:spPr>
          <a:xfrm>
            <a:off x="285750" y="142875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rgbClr val="D8D8D8"/>
                </a:solidFill>
                <a:latin typeface="Arial Narrow"/>
                <a:ea typeface="Arial Narrow"/>
                <a:cs typeface="Arial Narrow"/>
                <a:sym typeface="Arial Narrow"/>
              </a:rPr>
              <a:t>F</a:t>
            </a:r>
            <a:r>
              <a:rPr lang="pt-BR" sz="1600">
                <a:solidFill>
                  <a:srgbClr val="D8D8D8"/>
                </a:solidFill>
                <a:latin typeface="Arial Narrow"/>
                <a:ea typeface="Arial Narrow"/>
                <a:cs typeface="Arial Narrow"/>
                <a:sym typeface="Arial Narrow"/>
              </a:rPr>
              <a:t>o</a:t>
            </a:r>
            <a:r>
              <a:rPr lang="pt-BR" sz="2000">
                <a:solidFill>
                  <a:srgbClr val="D8D8D8"/>
                </a:solidFill>
                <a:latin typeface="Arial Narrow"/>
                <a:ea typeface="Arial Narrow"/>
                <a:cs typeface="Arial Narrow"/>
                <a:sym typeface="Arial Narrow"/>
              </a:rPr>
              <a:t> max: 322.26 Hz                  F</a:t>
            </a:r>
            <a:r>
              <a:rPr lang="pt-BR" sz="1600">
                <a:solidFill>
                  <a:srgbClr val="D8D8D8"/>
                </a:solidFill>
                <a:latin typeface="Arial Narrow"/>
                <a:ea typeface="Arial Narrow"/>
                <a:cs typeface="Arial Narrow"/>
                <a:sym typeface="Arial Narrow"/>
              </a:rPr>
              <a:t>o</a:t>
            </a:r>
            <a:r>
              <a:rPr lang="pt-BR" sz="2000">
                <a:solidFill>
                  <a:srgbClr val="D8D8D8"/>
                </a:solidFill>
                <a:latin typeface="Arial Narrow"/>
                <a:ea typeface="Arial Narrow"/>
                <a:cs typeface="Arial Narrow"/>
                <a:sym typeface="Arial Narrow"/>
              </a:rPr>
              <a:t> min: 90.30 Hz                      st: 22  </a:t>
            </a:r>
            <a:endParaRPr sz="1600">
              <a:solidFill>
                <a:srgbClr val="D8D8D8"/>
              </a:solidFill>
            </a:endParaRPr>
          </a:p>
        </p:txBody>
      </p:sp>
      <p:pic>
        <p:nvPicPr>
          <p:cNvPr id="2244" name="Google Shape;2244;p175"/>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245" name="Google Shape;2245;p175"/>
          <p:cNvSpPr txBox="1">
            <a:spLocks noGrp="1"/>
          </p:cNvSpPr>
          <p:nvPr>
            <p:ph type="title"/>
          </p:nvPr>
        </p:nvSpPr>
        <p:spPr>
          <a:xfrm>
            <a:off x="396875" y="44450"/>
            <a:ext cx="48801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Frequência</a:t>
            </a:r>
            <a:endParaRPr sz="3000" b="0">
              <a:solidFill>
                <a:srgbClr val="D8D8D8"/>
              </a:solidFill>
              <a:latin typeface="Arial Black"/>
              <a:ea typeface="Arial Black"/>
              <a:cs typeface="Arial Black"/>
              <a:sym typeface="Arial Black"/>
            </a:endParaRPr>
          </a:p>
        </p:txBody>
      </p:sp>
      <p:pic>
        <p:nvPicPr>
          <p:cNvPr id="2246" name="Google Shape;2246;p17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180.wav">
            <a:hlinkClick r:id="" action="ppaction://media"/>
            <a:extLst>
              <a:ext uri="{FF2B5EF4-FFF2-40B4-BE49-F238E27FC236}">
                <a16:creationId xmlns:a16="http://schemas.microsoft.com/office/drawing/2014/main" id="{CE61735E-A5FB-48DD-B8AA-67AB3862197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7630452" y="13049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51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735"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2288" name="Google Shape;2288;p17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289" name="Google Shape;2289;p179"/>
          <p:cNvPicPr preferRelativeResize="0"/>
          <p:nvPr/>
        </p:nvPicPr>
        <p:blipFill rotWithShape="1">
          <a:blip r:embed="rId6">
            <a:alphaModFix/>
          </a:blip>
          <a:srcRect/>
          <a:stretch/>
        </p:blipFill>
        <p:spPr>
          <a:xfrm>
            <a:off x="-4762" y="1928813"/>
            <a:ext cx="9037636" cy="4443413"/>
          </a:xfrm>
          <a:prstGeom prst="rect">
            <a:avLst/>
          </a:prstGeom>
          <a:noFill/>
          <a:ln>
            <a:noFill/>
          </a:ln>
        </p:spPr>
      </p:pic>
      <p:sp>
        <p:nvSpPr>
          <p:cNvPr id="2290" name="Google Shape;2290;p179"/>
          <p:cNvSpPr txBox="1"/>
          <p:nvPr/>
        </p:nvSpPr>
        <p:spPr>
          <a:xfrm>
            <a:off x="285750" y="142875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rgbClr val="D8D8D8"/>
                </a:solidFill>
                <a:latin typeface="Arial Narrow"/>
                <a:ea typeface="Arial Narrow"/>
                <a:cs typeface="Arial Narrow"/>
                <a:sym typeface="Arial Narrow"/>
              </a:rPr>
              <a:t>F</a:t>
            </a:r>
            <a:r>
              <a:rPr lang="pt-BR" sz="1600">
                <a:solidFill>
                  <a:srgbClr val="D8D8D8"/>
                </a:solidFill>
                <a:latin typeface="Arial Narrow"/>
                <a:ea typeface="Arial Narrow"/>
                <a:cs typeface="Arial Narrow"/>
                <a:sym typeface="Arial Narrow"/>
              </a:rPr>
              <a:t>o</a:t>
            </a:r>
            <a:r>
              <a:rPr lang="pt-BR" sz="2000">
                <a:solidFill>
                  <a:srgbClr val="D8D8D8"/>
                </a:solidFill>
                <a:latin typeface="Arial Narrow"/>
                <a:ea typeface="Arial Narrow"/>
                <a:cs typeface="Arial Narrow"/>
                <a:sym typeface="Arial Narrow"/>
              </a:rPr>
              <a:t> max: 489.53 Hz                  F</a:t>
            </a:r>
            <a:r>
              <a:rPr lang="pt-BR" sz="1600">
                <a:solidFill>
                  <a:srgbClr val="D8D8D8"/>
                </a:solidFill>
                <a:latin typeface="Arial Narrow"/>
                <a:ea typeface="Arial Narrow"/>
                <a:cs typeface="Arial Narrow"/>
                <a:sym typeface="Arial Narrow"/>
              </a:rPr>
              <a:t>o</a:t>
            </a:r>
            <a:r>
              <a:rPr lang="pt-BR" sz="2000">
                <a:solidFill>
                  <a:srgbClr val="D8D8D8"/>
                </a:solidFill>
                <a:latin typeface="Arial Narrow"/>
                <a:ea typeface="Arial Narrow"/>
                <a:cs typeface="Arial Narrow"/>
                <a:sym typeface="Arial Narrow"/>
              </a:rPr>
              <a:t> min: 107.2 Hz                      st: 26  </a:t>
            </a:r>
            <a:endParaRPr sz="1600">
              <a:solidFill>
                <a:srgbClr val="D8D8D8"/>
              </a:solidFill>
            </a:endParaRPr>
          </a:p>
        </p:txBody>
      </p:sp>
      <p:pic>
        <p:nvPicPr>
          <p:cNvPr id="2292" name="Google Shape;2292;p179"/>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293" name="Google Shape;2293;p179"/>
          <p:cNvSpPr txBox="1">
            <a:spLocks noGrp="1"/>
          </p:cNvSpPr>
          <p:nvPr>
            <p:ph type="title"/>
          </p:nvPr>
        </p:nvSpPr>
        <p:spPr>
          <a:xfrm>
            <a:off x="396875" y="44450"/>
            <a:ext cx="4613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Frequência</a:t>
            </a:r>
            <a:endParaRPr sz="3000" b="0">
              <a:solidFill>
                <a:srgbClr val="D8D8D8"/>
              </a:solidFill>
              <a:latin typeface="Arial Black"/>
              <a:ea typeface="Arial Black"/>
              <a:cs typeface="Arial Black"/>
              <a:sym typeface="Arial Black"/>
            </a:endParaRPr>
          </a:p>
        </p:txBody>
      </p:sp>
      <p:pic>
        <p:nvPicPr>
          <p:cNvPr id="2294" name="Google Shape;2294;p17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184.wav">
            <a:hlinkClick r:id="" action="ppaction://media"/>
            <a:extLst>
              <a:ext uri="{FF2B5EF4-FFF2-40B4-BE49-F238E27FC236}">
                <a16:creationId xmlns:a16="http://schemas.microsoft.com/office/drawing/2014/main" id="{9FD1344F-144E-4FE3-9578-60B5A943EE6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106494" y="1340719"/>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8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420"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pic>
        <p:nvPicPr>
          <p:cNvPr id="2336" name="Google Shape;2336;g7b489fce73_0_165"/>
          <p:cNvPicPr preferRelativeResize="0"/>
          <p:nvPr/>
        </p:nvPicPr>
        <p:blipFill rotWithShape="1">
          <a:blip r:embed="rId3">
            <a:alphaModFix/>
          </a:blip>
          <a:srcRect/>
          <a:stretch/>
        </p:blipFill>
        <p:spPr>
          <a:xfrm>
            <a:off x="-109182" y="-23657"/>
            <a:ext cx="9253183" cy="6881656"/>
          </a:xfrm>
          <a:prstGeom prst="rect">
            <a:avLst/>
          </a:prstGeom>
          <a:noFill/>
          <a:ln>
            <a:noFill/>
          </a:ln>
        </p:spPr>
      </p:pic>
      <p:sp>
        <p:nvSpPr>
          <p:cNvPr id="2337" name="Google Shape;2337;g7b489fce73_0_165"/>
          <p:cNvSpPr txBox="1">
            <a:spLocks noGrp="1"/>
          </p:cNvSpPr>
          <p:nvPr>
            <p:ph type="ctrTitle"/>
          </p:nvPr>
        </p:nvSpPr>
        <p:spPr>
          <a:xfrm>
            <a:off x="631200" y="232825"/>
            <a:ext cx="7772400" cy="1296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pt-BR" sz="3259">
                <a:solidFill>
                  <a:srgbClr val="FFC000"/>
                </a:solidFill>
                <a:latin typeface="Arial Black"/>
                <a:ea typeface="Arial Black"/>
                <a:cs typeface="Arial Black"/>
                <a:sym typeface="Arial Black"/>
              </a:rPr>
              <a:t>Curvas de Intensidade</a:t>
            </a:r>
            <a:endParaRPr sz="3259" b="1">
              <a:solidFill>
                <a:srgbClr val="FFC000"/>
              </a:solidFill>
              <a:latin typeface="Arial Black"/>
              <a:ea typeface="Arial Black"/>
              <a:cs typeface="Arial Black"/>
              <a:sym typeface="Arial Black"/>
            </a:endParaRPr>
          </a:p>
        </p:txBody>
      </p:sp>
      <p:pic>
        <p:nvPicPr>
          <p:cNvPr id="2338" name="Google Shape;2338;g7b489fce73_0_165"/>
          <p:cNvPicPr preferRelativeResize="0"/>
          <p:nvPr/>
        </p:nvPicPr>
        <p:blipFill rotWithShape="1">
          <a:blip r:embed="rId4">
            <a:alphaModFix/>
          </a:blip>
          <a:srcRect/>
          <a:stretch/>
        </p:blipFill>
        <p:spPr>
          <a:xfrm>
            <a:off x="1281335" y="2187762"/>
            <a:ext cx="2257870" cy="1440000"/>
          </a:xfrm>
          <a:prstGeom prst="rect">
            <a:avLst/>
          </a:prstGeom>
          <a:noFill/>
          <a:ln>
            <a:noFill/>
          </a:ln>
          <a:effectLst>
            <a:outerShdw blurRad="225425" dist="50800" dir="5220000" algn="ctr">
              <a:srgbClr val="000000">
                <a:alpha val="32940"/>
              </a:srgbClr>
            </a:outerShdw>
          </a:effectLst>
        </p:spPr>
      </p:pic>
      <p:pic>
        <p:nvPicPr>
          <p:cNvPr id="2339" name="Google Shape;2339;g7b489fce73_0_165"/>
          <p:cNvPicPr preferRelativeResize="0"/>
          <p:nvPr/>
        </p:nvPicPr>
        <p:blipFill rotWithShape="1">
          <a:blip r:embed="rId5">
            <a:alphaModFix/>
          </a:blip>
          <a:srcRect/>
          <a:stretch/>
        </p:blipFill>
        <p:spPr>
          <a:xfrm>
            <a:off x="3187080" y="2644224"/>
            <a:ext cx="2170416" cy="1440000"/>
          </a:xfrm>
          <a:prstGeom prst="rect">
            <a:avLst/>
          </a:prstGeom>
          <a:noFill/>
          <a:ln>
            <a:noFill/>
          </a:ln>
          <a:effectLst>
            <a:outerShdw blurRad="225425" dist="50800" dir="5220000" algn="ctr">
              <a:srgbClr val="000000">
                <a:alpha val="32940"/>
              </a:srgbClr>
            </a:outerShdw>
          </a:effectLst>
        </p:spPr>
      </p:pic>
      <p:pic>
        <p:nvPicPr>
          <p:cNvPr id="2340" name="Google Shape;2340;g7b489fce73_0_165"/>
          <p:cNvPicPr preferRelativeResize="0"/>
          <p:nvPr/>
        </p:nvPicPr>
        <p:blipFill rotWithShape="1">
          <a:blip r:embed="rId6">
            <a:alphaModFix/>
          </a:blip>
          <a:srcRect/>
          <a:stretch/>
        </p:blipFill>
        <p:spPr>
          <a:xfrm>
            <a:off x="5086431" y="3060576"/>
            <a:ext cx="2158781" cy="1440000"/>
          </a:xfrm>
          <a:prstGeom prst="rect">
            <a:avLst/>
          </a:prstGeom>
          <a:noFill/>
          <a:ln>
            <a:noFill/>
          </a:ln>
          <a:effectLst>
            <a:outerShdw blurRad="225425" dist="50800" dir="5220000" algn="ctr">
              <a:srgbClr val="000000">
                <a:alpha val="32940"/>
              </a:srgbClr>
            </a:outerShdw>
          </a:effectLst>
        </p:spPr>
      </p:pic>
      <p:pic>
        <p:nvPicPr>
          <p:cNvPr id="2341" name="Google Shape;2341;g7b489fce73_0_165"/>
          <p:cNvPicPr preferRelativeResize="0"/>
          <p:nvPr/>
        </p:nvPicPr>
        <p:blipFill>
          <a:blip r:embed="rId7">
            <a:alphaModFix/>
          </a:blip>
          <a:stretch>
            <a:fillRect/>
          </a:stretch>
        </p:blipFill>
        <p:spPr>
          <a:xfrm>
            <a:off x="-8" y="5106476"/>
            <a:ext cx="3141834" cy="1183225"/>
          </a:xfrm>
          <a:prstGeom prst="rect">
            <a:avLst/>
          </a:prstGeom>
          <a:noFill/>
          <a:ln>
            <a:noFill/>
          </a:ln>
        </p:spPr>
      </p:pic>
      <p:pic>
        <p:nvPicPr>
          <p:cNvPr id="2342" name="Google Shape;2342;g7b489fce73_0_165"/>
          <p:cNvPicPr preferRelativeResize="0"/>
          <p:nvPr/>
        </p:nvPicPr>
        <p:blipFill>
          <a:blip r:embed="rId8">
            <a:alphaModFix/>
          </a:blip>
          <a:stretch>
            <a:fillRect/>
          </a:stretch>
        </p:blipFill>
        <p:spPr>
          <a:xfrm>
            <a:off x="6139225" y="4490075"/>
            <a:ext cx="2661876" cy="2661876"/>
          </a:xfrm>
          <a:prstGeom prst="rect">
            <a:avLst/>
          </a:prstGeom>
          <a:noFill/>
          <a:ln>
            <a:noFill/>
          </a:ln>
        </p:spPr>
      </p:pic>
      <p:pic>
        <p:nvPicPr>
          <p:cNvPr id="2343" name="Google Shape;2343;g7b489fce73_0_165"/>
          <p:cNvPicPr preferRelativeResize="0"/>
          <p:nvPr/>
        </p:nvPicPr>
        <p:blipFill rotWithShape="1">
          <a:blip r:embed="rId9">
            <a:alphaModFix/>
          </a:blip>
          <a:srcRect/>
          <a:stretch/>
        </p:blipFill>
        <p:spPr>
          <a:xfrm>
            <a:off x="3944200" y="5106475"/>
            <a:ext cx="1286041" cy="1183225"/>
          </a:xfrm>
          <a:prstGeom prst="rect">
            <a:avLst/>
          </a:prstGeom>
          <a:noFill/>
          <a:ln>
            <a:noFill/>
          </a:ln>
        </p:spPr>
      </p:pic>
    </p:spTree>
    <p:extLst>
      <p:ext uri="{BB962C8B-B14F-4D97-AF65-F5344CB8AC3E}">
        <p14:creationId xmlns:p14="http://schemas.microsoft.com/office/powerpoint/2010/main" val="242712433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2348"/>
        <p:cNvGrpSpPr/>
        <p:nvPr/>
      </p:nvGrpSpPr>
      <p:grpSpPr>
        <a:xfrm>
          <a:off x="0" y="0"/>
          <a:ext cx="0" cy="0"/>
          <a:chOff x="0" y="0"/>
          <a:chExt cx="0" cy="0"/>
        </a:xfrm>
      </p:grpSpPr>
      <p:pic>
        <p:nvPicPr>
          <p:cNvPr id="2349" name="Google Shape;2349;p18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350" name="Google Shape;2350;p184"/>
          <p:cNvPicPr preferRelativeResize="0"/>
          <p:nvPr/>
        </p:nvPicPr>
        <p:blipFill rotWithShape="1">
          <a:blip r:embed="rId6">
            <a:alphaModFix/>
          </a:blip>
          <a:srcRect/>
          <a:stretch/>
        </p:blipFill>
        <p:spPr>
          <a:xfrm>
            <a:off x="206375" y="1785938"/>
            <a:ext cx="8866188" cy="4386262"/>
          </a:xfrm>
          <a:prstGeom prst="rect">
            <a:avLst/>
          </a:prstGeom>
          <a:noFill/>
          <a:ln>
            <a:noFill/>
          </a:ln>
        </p:spPr>
      </p:pic>
      <p:sp>
        <p:nvSpPr>
          <p:cNvPr id="2351" name="Google Shape;2351;p184"/>
          <p:cNvSpPr txBox="1"/>
          <p:nvPr/>
        </p:nvSpPr>
        <p:spPr>
          <a:xfrm>
            <a:off x="285750" y="142920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rgbClr val="D8D8D8"/>
                </a:solidFill>
                <a:latin typeface="Arial Narrow"/>
                <a:ea typeface="Arial Narrow"/>
                <a:cs typeface="Arial Narrow"/>
                <a:sym typeface="Arial Narrow"/>
              </a:rPr>
              <a:t>Int. max: 84.09 dB                  Int. min: 50 dB                     </a:t>
            </a:r>
            <a:endParaRPr sz="1600">
              <a:solidFill>
                <a:srgbClr val="D8D8D8"/>
              </a:solidFill>
            </a:endParaRPr>
          </a:p>
        </p:txBody>
      </p:sp>
      <p:pic>
        <p:nvPicPr>
          <p:cNvPr id="2353" name="Google Shape;2353;p184"/>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354" name="Google Shape;2354;p184"/>
          <p:cNvSpPr txBox="1">
            <a:spLocks noGrp="1"/>
          </p:cNvSpPr>
          <p:nvPr>
            <p:ph type="title"/>
          </p:nvPr>
        </p:nvSpPr>
        <p:spPr>
          <a:xfrm>
            <a:off x="396875" y="44450"/>
            <a:ext cx="5051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Intensidade</a:t>
            </a:r>
            <a:endParaRPr sz="3000" b="0">
              <a:solidFill>
                <a:srgbClr val="D8D8D8"/>
              </a:solidFill>
              <a:latin typeface="Arial Black"/>
              <a:ea typeface="Arial Black"/>
              <a:cs typeface="Arial Black"/>
              <a:sym typeface="Arial Black"/>
            </a:endParaRPr>
          </a:p>
        </p:txBody>
      </p:sp>
      <p:pic>
        <p:nvPicPr>
          <p:cNvPr id="2355" name="Google Shape;2355;p18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164.wav">
            <a:hlinkClick r:id="" action="ppaction://media"/>
            <a:extLst>
              <a:ext uri="{FF2B5EF4-FFF2-40B4-BE49-F238E27FC236}">
                <a16:creationId xmlns:a16="http://schemas.microsoft.com/office/drawing/2014/main" id="{6C0003BC-CA35-43E4-99D5-10EEFF5B483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51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071"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2372"/>
        <p:cNvGrpSpPr/>
        <p:nvPr/>
      </p:nvGrpSpPr>
      <p:grpSpPr>
        <a:xfrm>
          <a:off x="0" y="0"/>
          <a:ext cx="0" cy="0"/>
          <a:chOff x="0" y="0"/>
          <a:chExt cx="0" cy="0"/>
        </a:xfrm>
      </p:grpSpPr>
      <p:pic>
        <p:nvPicPr>
          <p:cNvPr id="2373" name="Google Shape;2373;p186"/>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374" name="Google Shape;2374;p186"/>
          <p:cNvPicPr preferRelativeResize="0"/>
          <p:nvPr/>
        </p:nvPicPr>
        <p:blipFill rotWithShape="1">
          <a:blip r:embed="rId6">
            <a:alphaModFix/>
          </a:blip>
          <a:srcRect/>
          <a:stretch/>
        </p:blipFill>
        <p:spPr>
          <a:xfrm>
            <a:off x="71438" y="1857375"/>
            <a:ext cx="9015412" cy="4448175"/>
          </a:xfrm>
          <a:prstGeom prst="rect">
            <a:avLst/>
          </a:prstGeom>
          <a:noFill/>
          <a:ln>
            <a:noFill/>
          </a:ln>
        </p:spPr>
      </p:pic>
      <p:sp>
        <p:nvSpPr>
          <p:cNvPr id="2375" name="Google Shape;2375;p186"/>
          <p:cNvSpPr txBox="1"/>
          <p:nvPr/>
        </p:nvSpPr>
        <p:spPr>
          <a:xfrm>
            <a:off x="285750" y="142875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rgbClr val="D8D8D8"/>
                </a:solidFill>
                <a:latin typeface="Arial Narrow"/>
                <a:ea typeface="Arial Narrow"/>
                <a:cs typeface="Arial Narrow"/>
                <a:sym typeface="Arial Narrow"/>
              </a:rPr>
              <a:t>Int. max: 77.55 dB                  Int. min: 50 dB                     </a:t>
            </a:r>
            <a:endParaRPr sz="1600">
              <a:solidFill>
                <a:srgbClr val="D8D8D8"/>
              </a:solidFill>
            </a:endParaRPr>
          </a:p>
        </p:txBody>
      </p:sp>
      <p:pic>
        <p:nvPicPr>
          <p:cNvPr id="2377" name="Google Shape;2377;p186"/>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378" name="Google Shape;2378;p186"/>
          <p:cNvSpPr txBox="1">
            <a:spLocks noGrp="1"/>
          </p:cNvSpPr>
          <p:nvPr>
            <p:ph type="title"/>
          </p:nvPr>
        </p:nvSpPr>
        <p:spPr>
          <a:xfrm>
            <a:off x="396875" y="44450"/>
            <a:ext cx="4803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Intensidade</a:t>
            </a:r>
            <a:endParaRPr sz="3000" b="0">
              <a:solidFill>
                <a:srgbClr val="D8D8D8"/>
              </a:solidFill>
              <a:latin typeface="Arial Black"/>
              <a:ea typeface="Arial Black"/>
              <a:cs typeface="Arial Black"/>
              <a:sym typeface="Arial Black"/>
            </a:endParaRPr>
          </a:p>
        </p:txBody>
      </p:sp>
      <p:pic>
        <p:nvPicPr>
          <p:cNvPr id="2379" name="Google Shape;2379;p186"/>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0" name="slide 166.wav">
            <a:hlinkClick r:id="" action="ppaction://media"/>
            <a:extLst>
              <a:ext uri="{FF2B5EF4-FFF2-40B4-BE49-F238E27FC236}">
                <a16:creationId xmlns:a16="http://schemas.microsoft.com/office/drawing/2014/main" id="{B9A8C850-97B0-42FE-A535-7068C8EA730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51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156" fill="hold"/>
                                        <p:tgtEl>
                                          <p:spTgt spid="10"/>
                                        </p:tgtEl>
                                      </p:cBhvr>
                                    </p:cmd>
                                  </p:childTnLst>
                                </p:cTn>
                              </p:par>
                            </p:childTnLst>
                          </p:cTn>
                        </p:par>
                      </p:childTnLst>
                    </p:cTn>
                  </p:par>
                </p:childTnLst>
              </p:cTn>
              <p:nextCondLst>
                <p:cond evt="onClick" delay="0">
                  <p:tgtEl>
                    <p:spTgt spid="10"/>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20"/>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403" name="Google Shape;403;p20"/>
          <p:cNvSpPr txBox="1">
            <a:spLocks noGrp="1"/>
          </p:cNvSpPr>
          <p:nvPr>
            <p:ph type="body" idx="1"/>
          </p:nvPr>
        </p:nvSpPr>
        <p:spPr>
          <a:xfrm>
            <a:off x="395288" y="2251075"/>
            <a:ext cx="8353500" cy="4713300"/>
          </a:xfrm>
          <a:prstGeom prst="rect">
            <a:avLst/>
          </a:prstGeom>
          <a:noFill/>
          <a:ln>
            <a:noFill/>
          </a:ln>
        </p:spPr>
        <p:txBody>
          <a:bodyPr spcFirstLastPara="1" wrap="square" lIns="91425" tIns="45700" rIns="91425" bIns="45700" anchor="t" anchorCtr="0">
            <a:normAutofit/>
          </a:bodyPr>
          <a:lstStyle/>
          <a:p>
            <a:pPr marL="342900" lvl="0" indent="0" algn="just" rtl="0">
              <a:spcBef>
                <a:spcPts val="560"/>
              </a:spcBef>
              <a:spcAft>
                <a:spcPts val="0"/>
              </a:spcAft>
              <a:buNone/>
            </a:pPr>
            <a:r>
              <a:rPr lang="pt-BR" sz="2600" dirty="0">
                <a:solidFill>
                  <a:srgbClr val="FFC000"/>
                </a:solidFill>
                <a:latin typeface="Arial Black"/>
                <a:ea typeface="Arial Black"/>
                <a:cs typeface="Arial Black"/>
                <a:sym typeface="Arial Black"/>
              </a:rPr>
              <a:t>3. Estabilidade do traçado dos harmônicos</a:t>
            </a:r>
            <a:endParaRPr sz="2000" dirty="0">
              <a:solidFill>
                <a:srgbClr val="FFC000"/>
              </a:solidFill>
              <a:latin typeface="Arial Black"/>
              <a:ea typeface="Arial Black"/>
              <a:cs typeface="Arial Black"/>
              <a:sym typeface="Arial Black"/>
            </a:endParaRPr>
          </a:p>
          <a:p>
            <a:pPr marL="341999" lvl="0" indent="-341999" algn="just" rtl="0">
              <a:spcBef>
                <a:spcPts val="560"/>
              </a:spcBef>
              <a:spcAft>
                <a:spcPts val="0"/>
              </a:spcAft>
              <a:buClr>
                <a:schemeClr val="accent4"/>
              </a:buClr>
              <a:buSzPts val="2800"/>
              <a:buFont typeface="Arial"/>
              <a:buNone/>
            </a:pPr>
            <a:endParaRPr sz="2800" dirty="0">
              <a:solidFill>
                <a:srgbClr val="3F3F3F"/>
              </a:solidFill>
              <a:latin typeface="Arial"/>
              <a:ea typeface="Arial"/>
              <a:cs typeface="Arial"/>
              <a:sym typeface="Arial"/>
            </a:endParaRPr>
          </a:p>
          <a:p>
            <a:pPr marL="457200" lvl="0" indent="-381000" algn="just" rtl="0">
              <a:spcBef>
                <a:spcPts val="480"/>
              </a:spcBef>
              <a:spcAft>
                <a:spcPts val="0"/>
              </a:spcAft>
              <a:buClr>
                <a:srgbClr val="FFC000"/>
              </a:buClr>
              <a:buSzPts val="2400"/>
              <a:buFont typeface="Calibri"/>
              <a:buChar char="➢"/>
            </a:pPr>
            <a:r>
              <a:rPr lang="pt-BR" sz="2400" dirty="0">
                <a:solidFill>
                  <a:schemeClr val="bg1"/>
                </a:solidFill>
                <a:latin typeface="Calibri"/>
                <a:ea typeface="Calibri"/>
                <a:cs typeface="Calibri"/>
                <a:sym typeface="Calibri"/>
              </a:rPr>
              <a:t>Relaciona-se à estabilidade ou instabilidade do traçado espectrográfico, sendo </a:t>
            </a:r>
            <a:r>
              <a:rPr lang="pt-BR" sz="2400" b="1" u="sng" dirty="0">
                <a:solidFill>
                  <a:schemeClr val="bg1"/>
                </a:solidFill>
                <a:latin typeface="Calibri"/>
                <a:ea typeface="Calibri"/>
                <a:cs typeface="Calibri"/>
                <a:sym typeface="Calibri"/>
              </a:rPr>
              <a:t>estável</a:t>
            </a:r>
            <a:r>
              <a:rPr lang="pt-BR" sz="2400" dirty="0">
                <a:solidFill>
                  <a:schemeClr val="bg1"/>
                </a:solidFill>
                <a:latin typeface="Calibri"/>
                <a:ea typeface="Calibri"/>
                <a:cs typeface="Calibri"/>
                <a:sym typeface="Calibri"/>
              </a:rPr>
              <a:t> quando contínuo, sem falhas ou interrupções, e </a:t>
            </a:r>
            <a:r>
              <a:rPr lang="pt-BR" sz="2400" b="1" u="sng" dirty="0">
                <a:solidFill>
                  <a:schemeClr val="bg1"/>
                </a:solidFill>
                <a:latin typeface="Calibri"/>
                <a:ea typeface="Calibri"/>
                <a:cs typeface="Calibri"/>
                <a:sym typeface="Calibri"/>
              </a:rPr>
              <a:t>instáve</a:t>
            </a:r>
            <a:r>
              <a:rPr lang="pt-BR" sz="2400" u="sng" dirty="0">
                <a:solidFill>
                  <a:schemeClr val="bg1"/>
                </a:solidFill>
                <a:latin typeface="Calibri"/>
                <a:ea typeface="Calibri"/>
                <a:cs typeface="Calibri"/>
                <a:sym typeface="Calibri"/>
              </a:rPr>
              <a:t>l</a:t>
            </a:r>
            <a:r>
              <a:rPr lang="pt-BR" sz="2400" dirty="0">
                <a:solidFill>
                  <a:schemeClr val="bg1"/>
                </a:solidFill>
                <a:latin typeface="Calibri"/>
                <a:ea typeface="Calibri"/>
                <a:cs typeface="Calibri"/>
                <a:sym typeface="Calibri"/>
              </a:rPr>
              <a:t> quando ocorrem interrupções ou oscilações no espectrograma.</a:t>
            </a:r>
            <a:endParaRPr dirty="0">
              <a:solidFill>
                <a:schemeClr val="bg1"/>
              </a:solidFill>
              <a:latin typeface="Calibri"/>
              <a:ea typeface="Calibri"/>
              <a:cs typeface="Calibri"/>
              <a:sym typeface="Calibri"/>
            </a:endParaRPr>
          </a:p>
        </p:txBody>
      </p:sp>
      <p:sp>
        <p:nvSpPr>
          <p:cNvPr id="404" name="Google Shape;404;p20"/>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Parâmetros </a:t>
            </a:r>
            <a:endParaRPr sz="30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Espectrográficos</a:t>
            </a:r>
            <a:endParaRPr sz="3000" b="0">
              <a:solidFill>
                <a:srgbClr val="D8D8D8"/>
              </a:solidFill>
              <a:latin typeface="Arial Black"/>
              <a:ea typeface="Arial Black"/>
              <a:cs typeface="Arial Black"/>
              <a:sym typeface="Arial Black"/>
            </a:endParaRPr>
          </a:p>
        </p:txBody>
      </p:sp>
      <p:pic>
        <p:nvPicPr>
          <p:cNvPr id="405" name="Google Shape;405;p20"/>
          <p:cNvPicPr preferRelativeResize="0"/>
          <p:nvPr/>
        </p:nvPicPr>
        <p:blipFill rotWithShape="1">
          <a:blip r:embed="rId4">
            <a:alphaModFix/>
          </a:blip>
          <a:srcRect/>
          <a:stretch/>
        </p:blipFill>
        <p:spPr>
          <a:xfrm>
            <a:off x="7697338" y="136869"/>
            <a:ext cx="1004247" cy="954948"/>
          </a:xfrm>
          <a:prstGeom prst="rect">
            <a:avLst/>
          </a:prstGeom>
          <a:noFill/>
          <a:ln>
            <a:noFill/>
          </a:ln>
        </p:spPr>
      </p:pic>
      <p:pic>
        <p:nvPicPr>
          <p:cNvPr id="406" name="Google Shape;406;p20"/>
          <p:cNvPicPr preferRelativeResize="0"/>
          <p:nvPr/>
        </p:nvPicPr>
        <p:blipFill>
          <a:blip r:embed="rId5">
            <a:alphaModFix/>
          </a:blip>
          <a:stretch>
            <a:fillRect/>
          </a:stretch>
        </p:blipFill>
        <p:spPr>
          <a:xfrm>
            <a:off x="5328840" y="182225"/>
            <a:ext cx="2535684" cy="954950"/>
          </a:xfrm>
          <a:prstGeom prst="rect">
            <a:avLst/>
          </a:prstGeom>
          <a:noFill/>
          <a:ln>
            <a:noFill/>
          </a:ln>
        </p:spPr>
      </p:pic>
      <p:sp>
        <p:nvSpPr>
          <p:cNvPr id="7" name="CaixaDeTexto 6">
            <a:extLst>
              <a:ext uri="{FF2B5EF4-FFF2-40B4-BE49-F238E27FC236}">
                <a16:creationId xmlns:a16="http://schemas.microsoft.com/office/drawing/2014/main" id="{566D68A4-510C-40E8-88F7-9E9D1C90E501}"/>
              </a:ext>
            </a:extLst>
          </p:cNvPr>
          <p:cNvSpPr txBox="1"/>
          <p:nvPr/>
        </p:nvSpPr>
        <p:spPr>
          <a:xfrm>
            <a:off x="6380480" y="5683030"/>
            <a:ext cx="2143760" cy="307777"/>
          </a:xfrm>
          <a:prstGeom prst="rect">
            <a:avLst/>
          </a:prstGeom>
          <a:noFill/>
        </p:spPr>
        <p:txBody>
          <a:bodyPr wrap="square">
            <a:spAutoFit/>
          </a:bodyPr>
          <a:lstStyle/>
          <a:p>
            <a:r>
              <a:rPr lang="pt-BR" dirty="0">
                <a:solidFill>
                  <a:schemeClr val="bg1"/>
                </a:solidFill>
              </a:rPr>
              <a:t>Côrtes, Gama, 2010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pic>
        <p:nvPicPr>
          <p:cNvPr id="2385" name="Google Shape;2385;p187"/>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386" name="Google Shape;2386;p187"/>
          <p:cNvPicPr preferRelativeResize="0"/>
          <p:nvPr/>
        </p:nvPicPr>
        <p:blipFill rotWithShape="1">
          <a:blip r:embed="rId6">
            <a:alphaModFix/>
          </a:blip>
          <a:srcRect/>
          <a:stretch/>
        </p:blipFill>
        <p:spPr>
          <a:xfrm>
            <a:off x="142875" y="1804988"/>
            <a:ext cx="8929688" cy="4410075"/>
          </a:xfrm>
          <a:prstGeom prst="rect">
            <a:avLst/>
          </a:prstGeom>
          <a:noFill/>
          <a:ln>
            <a:noFill/>
          </a:ln>
        </p:spPr>
      </p:pic>
      <p:sp>
        <p:nvSpPr>
          <p:cNvPr id="2387" name="Google Shape;2387;p187"/>
          <p:cNvSpPr txBox="1"/>
          <p:nvPr/>
        </p:nvSpPr>
        <p:spPr>
          <a:xfrm>
            <a:off x="285750" y="142920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rgbClr val="D8D8D8"/>
                </a:solidFill>
                <a:latin typeface="Arial Narrow"/>
                <a:ea typeface="Arial Narrow"/>
                <a:cs typeface="Arial Narrow"/>
                <a:sym typeface="Arial Narrow"/>
              </a:rPr>
              <a:t>Int. max: 77.59 dB                  Int. min: 50 dB                     </a:t>
            </a:r>
            <a:endParaRPr sz="1600">
              <a:solidFill>
                <a:srgbClr val="D8D8D8"/>
              </a:solidFill>
            </a:endParaRPr>
          </a:p>
        </p:txBody>
      </p:sp>
      <p:pic>
        <p:nvPicPr>
          <p:cNvPr id="2389" name="Google Shape;2389;p187"/>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390" name="Google Shape;2390;p187"/>
          <p:cNvSpPr txBox="1">
            <a:spLocks noGrp="1"/>
          </p:cNvSpPr>
          <p:nvPr>
            <p:ph type="title"/>
          </p:nvPr>
        </p:nvSpPr>
        <p:spPr>
          <a:xfrm>
            <a:off x="396875" y="44450"/>
            <a:ext cx="5389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Intensidade</a:t>
            </a:r>
            <a:endParaRPr sz="3000" b="0">
              <a:solidFill>
                <a:srgbClr val="D8D8D8"/>
              </a:solidFill>
              <a:latin typeface="Arial Black"/>
              <a:ea typeface="Arial Black"/>
              <a:cs typeface="Arial Black"/>
              <a:sym typeface="Arial Black"/>
            </a:endParaRPr>
          </a:p>
        </p:txBody>
      </p:sp>
      <p:pic>
        <p:nvPicPr>
          <p:cNvPr id="2391" name="Google Shape;2391;p187"/>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3212.wav">
            <a:hlinkClick r:id="" action="ppaction://media"/>
            <a:extLst>
              <a:ext uri="{FF2B5EF4-FFF2-40B4-BE49-F238E27FC236}">
                <a16:creationId xmlns:a16="http://schemas.microsoft.com/office/drawing/2014/main" id="{6023A9F7-D623-4A76-AE05-C000CFB69EA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2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83"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pic>
        <p:nvPicPr>
          <p:cNvPr id="2397" name="Google Shape;2397;p188"/>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398" name="Google Shape;2398;p188"/>
          <p:cNvPicPr preferRelativeResize="0"/>
          <p:nvPr/>
        </p:nvPicPr>
        <p:blipFill rotWithShape="1">
          <a:blip r:embed="rId6">
            <a:alphaModFix/>
          </a:blip>
          <a:srcRect/>
          <a:stretch/>
        </p:blipFill>
        <p:spPr>
          <a:xfrm>
            <a:off x="71438" y="1857375"/>
            <a:ext cx="9018587" cy="4457700"/>
          </a:xfrm>
          <a:prstGeom prst="rect">
            <a:avLst/>
          </a:prstGeom>
          <a:noFill/>
          <a:ln>
            <a:noFill/>
          </a:ln>
        </p:spPr>
      </p:pic>
      <p:sp>
        <p:nvSpPr>
          <p:cNvPr id="2399" name="Google Shape;2399;p188"/>
          <p:cNvSpPr txBox="1"/>
          <p:nvPr/>
        </p:nvSpPr>
        <p:spPr>
          <a:xfrm>
            <a:off x="285750" y="142875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rgbClr val="D8D8D8"/>
                </a:solidFill>
                <a:latin typeface="Arial Narrow"/>
                <a:ea typeface="Arial Narrow"/>
                <a:cs typeface="Arial Narrow"/>
                <a:sym typeface="Arial Narrow"/>
              </a:rPr>
              <a:t>Int. max: 91.74 dB                  Int. min: 50 dB                     </a:t>
            </a:r>
            <a:endParaRPr sz="1600">
              <a:solidFill>
                <a:srgbClr val="D8D8D8"/>
              </a:solidFill>
            </a:endParaRPr>
          </a:p>
        </p:txBody>
      </p:sp>
      <p:pic>
        <p:nvPicPr>
          <p:cNvPr id="2401" name="Google Shape;2401;p188"/>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402" name="Google Shape;2402;p188"/>
          <p:cNvSpPr txBox="1">
            <a:spLocks noGrp="1"/>
          </p:cNvSpPr>
          <p:nvPr>
            <p:ph type="title"/>
          </p:nvPr>
        </p:nvSpPr>
        <p:spPr>
          <a:xfrm>
            <a:off x="396875" y="44450"/>
            <a:ext cx="49371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Intensidade</a:t>
            </a:r>
            <a:endParaRPr sz="3000" b="0">
              <a:solidFill>
                <a:srgbClr val="D8D8D8"/>
              </a:solidFill>
              <a:latin typeface="Arial Black"/>
              <a:ea typeface="Arial Black"/>
              <a:cs typeface="Arial Black"/>
              <a:sym typeface="Arial Black"/>
            </a:endParaRPr>
          </a:p>
        </p:txBody>
      </p:sp>
      <p:pic>
        <p:nvPicPr>
          <p:cNvPr id="2403" name="Google Shape;2403;p188"/>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168.wav">
            <a:hlinkClick r:id="" action="ppaction://media"/>
            <a:extLst>
              <a:ext uri="{FF2B5EF4-FFF2-40B4-BE49-F238E27FC236}">
                <a16:creationId xmlns:a16="http://schemas.microsoft.com/office/drawing/2014/main" id="{1C664BC9-940D-480A-9B8D-82DDA38CBEE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9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257"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pic>
        <p:nvPicPr>
          <p:cNvPr id="2469" name="Google Shape;2469;p19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470" name="Google Shape;2470;p194"/>
          <p:cNvPicPr preferRelativeResize="0"/>
          <p:nvPr/>
        </p:nvPicPr>
        <p:blipFill rotWithShape="1">
          <a:blip r:embed="rId6">
            <a:alphaModFix/>
          </a:blip>
          <a:srcRect/>
          <a:stretch/>
        </p:blipFill>
        <p:spPr>
          <a:xfrm>
            <a:off x="71438" y="1928813"/>
            <a:ext cx="9010650" cy="4457700"/>
          </a:xfrm>
          <a:prstGeom prst="rect">
            <a:avLst/>
          </a:prstGeom>
          <a:noFill/>
          <a:ln>
            <a:noFill/>
          </a:ln>
        </p:spPr>
      </p:pic>
      <p:sp>
        <p:nvSpPr>
          <p:cNvPr id="2471" name="Google Shape;2471;p194"/>
          <p:cNvSpPr txBox="1"/>
          <p:nvPr/>
        </p:nvSpPr>
        <p:spPr>
          <a:xfrm>
            <a:off x="285750" y="142920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rgbClr val="D8D8D8"/>
                </a:solidFill>
                <a:latin typeface="Arial Narrow"/>
                <a:ea typeface="Arial Narrow"/>
                <a:cs typeface="Arial Narrow"/>
                <a:sym typeface="Arial Narrow"/>
              </a:rPr>
              <a:t>Int. max: 87.92 dB                  Int. min: 50 dB                     </a:t>
            </a:r>
            <a:endParaRPr sz="1600">
              <a:solidFill>
                <a:srgbClr val="D8D8D8"/>
              </a:solidFill>
            </a:endParaRPr>
          </a:p>
        </p:txBody>
      </p:sp>
      <p:pic>
        <p:nvPicPr>
          <p:cNvPr id="2473" name="Google Shape;2473;p194"/>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474" name="Google Shape;2474;p194"/>
          <p:cNvSpPr txBox="1">
            <a:spLocks noGrp="1"/>
          </p:cNvSpPr>
          <p:nvPr>
            <p:ph type="title"/>
          </p:nvPr>
        </p:nvSpPr>
        <p:spPr>
          <a:xfrm>
            <a:off x="396875" y="44450"/>
            <a:ext cx="4746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Intensidade</a:t>
            </a:r>
            <a:endParaRPr sz="3000" b="0">
              <a:solidFill>
                <a:srgbClr val="D8D8D8"/>
              </a:solidFill>
              <a:latin typeface="Arial Black"/>
              <a:ea typeface="Arial Black"/>
              <a:cs typeface="Arial Black"/>
              <a:sym typeface="Arial Black"/>
            </a:endParaRPr>
          </a:p>
        </p:txBody>
      </p:sp>
      <p:pic>
        <p:nvPicPr>
          <p:cNvPr id="2475" name="Google Shape;2475;p19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174.wav">
            <a:hlinkClick r:id="" action="ppaction://media"/>
            <a:extLst>
              <a:ext uri="{FF2B5EF4-FFF2-40B4-BE49-F238E27FC236}">
                <a16:creationId xmlns:a16="http://schemas.microsoft.com/office/drawing/2014/main" id="{0967C998-6332-45C5-AD2B-3138CA4E735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16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379"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2492"/>
        <p:cNvGrpSpPr/>
        <p:nvPr/>
      </p:nvGrpSpPr>
      <p:grpSpPr>
        <a:xfrm>
          <a:off x="0" y="0"/>
          <a:ext cx="0" cy="0"/>
          <a:chOff x="0" y="0"/>
          <a:chExt cx="0" cy="0"/>
        </a:xfrm>
      </p:grpSpPr>
      <p:pic>
        <p:nvPicPr>
          <p:cNvPr id="2493" name="Google Shape;2493;p196"/>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494" name="Google Shape;2494;p196"/>
          <p:cNvPicPr preferRelativeResize="0"/>
          <p:nvPr/>
        </p:nvPicPr>
        <p:blipFill rotWithShape="1">
          <a:blip r:embed="rId6">
            <a:alphaModFix/>
          </a:blip>
          <a:srcRect/>
          <a:stretch/>
        </p:blipFill>
        <p:spPr>
          <a:xfrm>
            <a:off x="71438" y="1785938"/>
            <a:ext cx="9010650" cy="4457700"/>
          </a:xfrm>
          <a:prstGeom prst="rect">
            <a:avLst/>
          </a:prstGeom>
          <a:noFill/>
          <a:ln>
            <a:noFill/>
          </a:ln>
        </p:spPr>
      </p:pic>
      <p:sp>
        <p:nvSpPr>
          <p:cNvPr id="2495" name="Google Shape;2495;p196"/>
          <p:cNvSpPr txBox="1"/>
          <p:nvPr/>
        </p:nvSpPr>
        <p:spPr>
          <a:xfrm>
            <a:off x="285750" y="142920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rgbClr val="D8D8D8"/>
                </a:solidFill>
                <a:latin typeface="Arial Narrow"/>
                <a:ea typeface="Arial Narrow"/>
                <a:cs typeface="Arial Narrow"/>
                <a:sym typeface="Arial Narrow"/>
              </a:rPr>
              <a:t>Int. max: 86.23 dB                  Int. min: 50 dB                     </a:t>
            </a:r>
            <a:endParaRPr sz="1600">
              <a:solidFill>
                <a:srgbClr val="D8D8D8"/>
              </a:solidFill>
            </a:endParaRPr>
          </a:p>
        </p:txBody>
      </p:sp>
      <p:pic>
        <p:nvPicPr>
          <p:cNvPr id="2497" name="Google Shape;2497;p196"/>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498" name="Google Shape;2498;p196"/>
          <p:cNvSpPr txBox="1">
            <a:spLocks noGrp="1"/>
          </p:cNvSpPr>
          <p:nvPr>
            <p:ph type="title"/>
          </p:nvPr>
        </p:nvSpPr>
        <p:spPr>
          <a:xfrm>
            <a:off x="396875" y="44450"/>
            <a:ext cx="50133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Intensidade</a:t>
            </a:r>
            <a:endParaRPr sz="3000" b="0">
              <a:solidFill>
                <a:srgbClr val="D8D8D8"/>
              </a:solidFill>
              <a:latin typeface="Arial Black"/>
              <a:ea typeface="Arial Black"/>
              <a:cs typeface="Arial Black"/>
              <a:sym typeface="Arial Black"/>
            </a:endParaRPr>
          </a:p>
        </p:txBody>
      </p:sp>
      <p:pic>
        <p:nvPicPr>
          <p:cNvPr id="2499" name="Google Shape;2499;p196"/>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176.wav">
            <a:hlinkClick r:id="" action="ppaction://media"/>
            <a:extLst>
              <a:ext uri="{FF2B5EF4-FFF2-40B4-BE49-F238E27FC236}">
                <a16:creationId xmlns:a16="http://schemas.microsoft.com/office/drawing/2014/main" id="{1E8E30DB-F681-4F15-9F83-A9E624B9B1F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97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729"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pic>
        <p:nvPicPr>
          <p:cNvPr id="2541" name="Google Shape;2541;p200"/>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542" name="Google Shape;2542;p200"/>
          <p:cNvPicPr preferRelativeResize="0"/>
          <p:nvPr/>
        </p:nvPicPr>
        <p:blipFill rotWithShape="1">
          <a:blip r:embed="rId6">
            <a:alphaModFix/>
          </a:blip>
          <a:srcRect/>
          <a:stretch/>
        </p:blipFill>
        <p:spPr>
          <a:xfrm>
            <a:off x="55563" y="1785938"/>
            <a:ext cx="9017000" cy="4452937"/>
          </a:xfrm>
          <a:prstGeom prst="rect">
            <a:avLst/>
          </a:prstGeom>
          <a:noFill/>
          <a:ln>
            <a:noFill/>
          </a:ln>
        </p:spPr>
      </p:pic>
      <p:sp>
        <p:nvSpPr>
          <p:cNvPr id="2543" name="Google Shape;2543;p200"/>
          <p:cNvSpPr txBox="1"/>
          <p:nvPr/>
        </p:nvSpPr>
        <p:spPr>
          <a:xfrm>
            <a:off x="285750" y="142920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rgbClr val="D8D8D8"/>
                </a:solidFill>
                <a:latin typeface="Arial Narrow"/>
                <a:ea typeface="Arial Narrow"/>
                <a:cs typeface="Arial Narrow"/>
                <a:sym typeface="Arial Narrow"/>
              </a:rPr>
              <a:t>Int. max: 84.29 dB                  Int. min: 50 dB                     </a:t>
            </a:r>
            <a:endParaRPr sz="1600">
              <a:solidFill>
                <a:srgbClr val="D8D8D8"/>
              </a:solidFill>
            </a:endParaRPr>
          </a:p>
        </p:txBody>
      </p:sp>
      <p:pic>
        <p:nvPicPr>
          <p:cNvPr id="2545" name="Google Shape;2545;p200"/>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546" name="Google Shape;2546;p200"/>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Intensidade</a:t>
            </a:r>
            <a:endParaRPr sz="3000" b="0">
              <a:solidFill>
                <a:srgbClr val="D8D8D8"/>
              </a:solidFill>
              <a:latin typeface="Arial Black"/>
              <a:ea typeface="Arial Black"/>
              <a:cs typeface="Arial Black"/>
              <a:sym typeface="Arial Black"/>
            </a:endParaRPr>
          </a:p>
        </p:txBody>
      </p:sp>
      <p:pic>
        <p:nvPicPr>
          <p:cNvPr id="2547" name="Google Shape;2547;p200"/>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180.wav">
            <a:hlinkClick r:id="" action="ppaction://media"/>
            <a:extLst>
              <a:ext uri="{FF2B5EF4-FFF2-40B4-BE49-F238E27FC236}">
                <a16:creationId xmlns:a16="http://schemas.microsoft.com/office/drawing/2014/main" id="{BB50D88A-F2B3-4B89-9E79-C28FEB63277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40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735"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2564"/>
        <p:cNvGrpSpPr/>
        <p:nvPr/>
      </p:nvGrpSpPr>
      <p:grpSpPr>
        <a:xfrm>
          <a:off x="0" y="0"/>
          <a:ext cx="0" cy="0"/>
          <a:chOff x="0" y="0"/>
          <a:chExt cx="0" cy="0"/>
        </a:xfrm>
      </p:grpSpPr>
      <p:pic>
        <p:nvPicPr>
          <p:cNvPr id="2565" name="Google Shape;2565;p202"/>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566" name="Google Shape;2566;p202"/>
          <p:cNvPicPr preferRelativeResize="0"/>
          <p:nvPr/>
        </p:nvPicPr>
        <p:blipFill rotWithShape="1">
          <a:blip r:embed="rId6">
            <a:alphaModFix/>
          </a:blip>
          <a:srcRect/>
          <a:stretch/>
        </p:blipFill>
        <p:spPr>
          <a:xfrm>
            <a:off x="47625" y="1857375"/>
            <a:ext cx="9024938" cy="4452938"/>
          </a:xfrm>
          <a:prstGeom prst="rect">
            <a:avLst/>
          </a:prstGeom>
          <a:noFill/>
          <a:ln>
            <a:noFill/>
          </a:ln>
        </p:spPr>
      </p:pic>
      <p:sp>
        <p:nvSpPr>
          <p:cNvPr id="2567" name="Google Shape;2567;p202"/>
          <p:cNvSpPr txBox="1"/>
          <p:nvPr/>
        </p:nvSpPr>
        <p:spPr>
          <a:xfrm>
            <a:off x="285750" y="142875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rgbClr val="D8D8D8"/>
                </a:solidFill>
                <a:latin typeface="Arial Narrow"/>
                <a:ea typeface="Arial Narrow"/>
                <a:cs typeface="Arial Narrow"/>
                <a:sym typeface="Arial Narrow"/>
              </a:rPr>
              <a:t>Int. max: 87.17 dB                  Int. min: 50 dB                     </a:t>
            </a:r>
            <a:endParaRPr sz="1600">
              <a:solidFill>
                <a:srgbClr val="D8D8D8"/>
              </a:solidFill>
            </a:endParaRPr>
          </a:p>
        </p:txBody>
      </p:sp>
      <p:pic>
        <p:nvPicPr>
          <p:cNvPr id="2569" name="Google Shape;2569;p202"/>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570" name="Google Shape;2570;p202"/>
          <p:cNvSpPr txBox="1">
            <a:spLocks noGrp="1"/>
          </p:cNvSpPr>
          <p:nvPr>
            <p:ph type="title"/>
          </p:nvPr>
        </p:nvSpPr>
        <p:spPr>
          <a:xfrm>
            <a:off x="396875" y="44450"/>
            <a:ext cx="4803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Intensidade</a:t>
            </a:r>
            <a:endParaRPr sz="3000" b="0">
              <a:solidFill>
                <a:srgbClr val="D8D8D8"/>
              </a:solidFill>
              <a:latin typeface="Arial Black"/>
              <a:ea typeface="Arial Black"/>
              <a:cs typeface="Arial Black"/>
              <a:sym typeface="Arial Black"/>
            </a:endParaRPr>
          </a:p>
        </p:txBody>
      </p:sp>
      <p:pic>
        <p:nvPicPr>
          <p:cNvPr id="2571" name="Google Shape;2571;p202"/>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182.wav">
            <a:hlinkClick r:id="" action="ppaction://media"/>
            <a:extLst>
              <a:ext uri="{FF2B5EF4-FFF2-40B4-BE49-F238E27FC236}">
                <a16:creationId xmlns:a16="http://schemas.microsoft.com/office/drawing/2014/main" id="{9EAD8B37-F3BC-46DC-B61E-8B915FE5004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26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664"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2588"/>
        <p:cNvGrpSpPr/>
        <p:nvPr/>
      </p:nvGrpSpPr>
      <p:grpSpPr>
        <a:xfrm>
          <a:off x="0" y="0"/>
          <a:ext cx="0" cy="0"/>
          <a:chOff x="0" y="0"/>
          <a:chExt cx="0" cy="0"/>
        </a:xfrm>
      </p:grpSpPr>
      <p:pic>
        <p:nvPicPr>
          <p:cNvPr id="2589" name="Google Shape;2589;p20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590" name="Google Shape;2590;p204"/>
          <p:cNvPicPr preferRelativeResize="0"/>
          <p:nvPr/>
        </p:nvPicPr>
        <p:blipFill rotWithShape="1">
          <a:blip r:embed="rId6">
            <a:alphaModFix/>
          </a:blip>
          <a:srcRect/>
          <a:stretch/>
        </p:blipFill>
        <p:spPr>
          <a:xfrm>
            <a:off x="71438" y="1857375"/>
            <a:ext cx="8929687" cy="4433888"/>
          </a:xfrm>
          <a:prstGeom prst="rect">
            <a:avLst/>
          </a:prstGeom>
          <a:noFill/>
          <a:ln>
            <a:noFill/>
          </a:ln>
        </p:spPr>
      </p:pic>
      <p:sp>
        <p:nvSpPr>
          <p:cNvPr id="2591" name="Google Shape;2591;p204"/>
          <p:cNvSpPr txBox="1"/>
          <p:nvPr/>
        </p:nvSpPr>
        <p:spPr>
          <a:xfrm>
            <a:off x="285750" y="1429200"/>
            <a:ext cx="7143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a:solidFill>
                  <a:srgbClr val="D8D8D8"/>
                </a:solidFill>
                <a:latin typeface="Arial Narrow"/>
                <a:ea typeface="Arial Narrow"/>
                <a:cs typeface="Arial Narrow"/>
                <a:sym typeface="Arial Narrow"/>
              </a:rPr>
              <a:t>Int. max: 79.16 dB                  Int. min: 50 dB                     </a:t>
            </a:r>
            <a:endParaRPr sz="1600">
              <a:solidFill>
                <a:srgbClr val="D8D8D8"/>
              </a:solidFill>
            </a:endParaRPr>
          </a:p>
        </p:txBody>
      </p:sp>
      <p:pic>
        <p:nvPicPr>
          <p:cNvPr id="2593" name="Google Shape;2593;p204"/>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594" name="Google Shape;2594;p204"/>
          <p:cNvSpPr txBox="1">
            <a:spLocks noGrp="1"/>
          </p:cNvSpPr>
          <p:nvPr>
            <p:ph type="title"/>
          </p:nvPr>
        </p:nvSpPr>
        <p:spPr>
          <a:xfrm>
            <a:off x="396875" y="44450"/>
            <a:ext cx="4943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Curva de Intensidade</a:t>
            </a:r>
            <a:endParaRPr sz="3000" b="0">
              <a:solidFill>
                <a:srgbClr val="D8D8D8"/>
              </a:solidFill>
              <a:latin typeface="Arial Black"/>
              <a:ea typeface="Arial Black"/>
              <a:cs typeface="Arial Black"/>
              <a:sym typeface="Arial Black"/>
            </a:endParaRPr>
          </a:p>
        </p:txBody>
      </p:sp>
      <p:pic>
        <p:nvPicPr>
          <p:cNvPr id="2595" name="Google Shape;2595;p20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184.wav">
            <a:hlinkClick r:id="" action="ppaction://media"/>
            <a:extLst>
              <a:ext uri="{FF2B5EF4-FFF2-40B4-BE49-F238E27FC236}">
                <a16:creationId xmlns:a16="http://schemas.microsoft.com/office/drawing/2014/main" id="{227E84DC-F2F4-4DFF-91D1-B4F91ADBD60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34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420"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2636"/>
        <p:cNvGrpSpPr/>
        <p:nvPr/>
      </p:nvGrpSpPr>
      <p:grpSpPr>
        <a:xfrm>
          <a:off x="0" y="0"/>
          <a:ext cx="0" cy="0"/>
          <a:chOff x="0" y="0"/>
          <a:chExt cx="0" cy="0"/>
        </a:xfrm>
      </p:grpSpPr>
      <p:pic>
        <p:nvPicPr>
          <p:cNvPr id="2637" name="Google Shape;2637;g7b489fce73_0_181"/>
          <p:cNvPicPr preferRelativeResize="0"/>
          <p:nvPr/>
        </p:nvPicPr>
        <p:blipFill rotWithShape="1">
          <a:blip r:embed="rId3">
            <a:alphaModFix/>
          </a:blip>
          <a:srcRect/>
          <a:stretch/>
        </p:blipFill>
        <p:spPr>
          <a:xfrm>
            <a:off x="-109182" y="-23657"/>
            <a:ext cx="9253183" cy="6881656"/>
          </a:xfrm>
          <a:prstGeom prst="rect">
            <a:avLst/>
          </a:prstGeom>
          <a:noFill/>
          <a:ln>
            <a:noFill/>
          </a:ln>
        </p:spPr>
      </p:pic>
      <p:sp>
        <p:nvSpPr>
          <p:cNvPr id="2638" name="Google Shape;2638;g7b489fce73_0_181"/>
          <p:cNvSpPr txBox="1">
            <a:spLocks noGrp="1"/>
          </p:cNvSpPr>
          <p:nvPr>
            <p:ph type="ctrTitle"/>
          </p:nvPr>
        </p:nvSpPr>
        <p:spPr>
          <a:xfrm>
            <a:off x="631200" y="232825"/>
            <a:ext cx="7772400" cy="1296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pt-BR" sz="3259">
                <a:solidFill>
                  <a:srgbClr val="FFC000"/>
                </a:solidFill>
                <a:latin typeface="Arial Black"/>
                <a:ea typeface="Arial Black"/>
                <a:cs typeface="Arial Black"/>
                <a:sym typeface="Arial Black"/>
              </a:rPr>
              <a:t>Duração</a:t>
            </a:r>
            <a:endParaRPr sz="3259" b="1">
              <a:solidFill>
                <a:srgbClr val="FFC000"/>
              </a:solidFill>
              <a:latin typeface="Arial Black"/>
              <a:ea typeface="Arial Black"/>
              <a:cs typeface="Arial Black"/>
              <a:sym typeface="Arial Black"/>
            </a:endParaRPr>
          </a:p>
        </p:txBody>
      </p:sp>
      <p:pic>
        <p:nvPicPr>
          <p:cNvPr id="2639" name="Google Shape;2639;g7b489fce73_0_181"/>
          <p:cNvPicPr preferRelativeResize="0"/>
          <p:nvPr/>
        </p:nvPicPr>
        <p:blipFill rotWithShape="1">
          <a:blip r:embed="rId4">
            <a:alphaModFix/>
          </a:blip>
          <a:srcRect/>
          <a:stretch/>
        </p:blipFill>
        <p:spPr>
          <a:xfrm>
            <a:off x="1641611" y="2133601"/>
            <a:ext cx="2257871" cy="1187846"/>
          </a:xfrm>
          <a:prstGeom prst="rect">
            <a:avLst/>
          </a:prstGeom>
          <a:noFill/>
          <a:ln>
            <a:noFill/>
          </a:ln>
          <a:effectLst>
            <a:outerShdw blurRad="225425" dist="50800" dir="5220000" algn="ctr">
              <a:srgbClr val="000000">
                <a:alpha val="32940"/>
              </a:srgbClr>
            </a:outerShdw>
          </a:effectLst>
        </p:spPr>
      </p:pic>
      <p:pic>
        <p:nvPicPr>
          <p:cNvPr id="2640" name="Google Shape;2640;g7b489fce73_0_181"/>
          <p:cNvPicPr preferRelativeResize="0"/>
          <p:nvPr/>
        </p:nvPicPr>
        <p:blipFill rotWithShape="1">
          <a:blip r:embed="rId5">
            <a:alphaModFix/>
          </a:blip>
          <a:srcRect/>
          <a:stretch/>
        </p:blipFill>
        <p:spPr>
          <a:xfrm>
            <a:off x="3242556" y="2667000"/>
            <a:ext cx="2170416" cy="1187847"/>
          </a:xfrm>
          <a:prstGeom prst="rect">
            <a:avLst/>
          </a:prstGeom>
          <a:noFill/>
          <a:ln>
            <a:noFill/>
          </a:ln>
          <a:effectLst>
            <a:outerShdw blurRad="225425" dist="50800" dir="5220000" algn="ctr">
              <a:srgbClr val="000000">
                <a:alpha val="32940"/>
              </a:srgbClr>
            </a:outerShdw>
          </a:effectLst>
        </p:spPr>
      </p:pic>
      <p:pic>
        <p:nvPicPr>
          <p:cNvPr id="2641" name="Google Shape;2641;g7b489fce73_0_181"/>
          <p:cNvPicPr preferRelativeResize="0"/>
          <p:nvPr/>
        </p:nvPicPr>
        <p:blipFill rotWithShape="1">
          <a:blip r:embed="rId6">
            <a:alphaModFix/>
          </a:blip>
          <a:srcRect/>
          <a:stretch/>
        </p:blipFill>
        <p:spPr>
          <a:xfrm>
            <a:off x="4933499" y="3308287"/>
            <a:ext cx="2158782" cy="1187846"/>
          </a:xfrm>
          <a:prstGeom prst="rect">
            <a:avLst/>
          </a:prstGeom>
          <a:noFill/>
          <a:ln>
            <a:noFill/>
          </a:ln>
          <a:effectLst>
            <a:outerShdw blurRad="225425" dist="50800" dir="5220000" algn="ctr">
              <a:srgbClr val="000000">
                <a:alpha val="32940"/>
              </a:srgbClr>
            </a:outerShdw>
          </a:effectLst>
        </p:spPr>
      </p:pic>
      <p:pic>
        <p:nvPicPr>
          <p:cNvPr id="2642" name="Google Shape;2642;g7b489fce73_0_181"/>
          <p:cNvPicPr preferRelativeResize="0"/>
          <p:nvPr/>
        </p:nvPicPr>
        <p:blipFill>
          <a:blip r:embed="rId7">
            <a:alphaModFix/>
          </a:blip>
          <a:stretch>
            <a:fillRect/>
          </a:stretch>
        </p:blipFill>
        <p:spPr>
          <a:xfrm>
            <a:off x="-8" y="5106476"/>
            <a:ext cx="3141834" cy="1183225"/>
          </a:xfrm>
          <a:prstGeom prst="rect">
            <a:avLst/>
          </a:prstGeom>
          <a:noFill/>
          <a:ln>
            <a:noFill/>
          </a:ln>
        </p:spPr>
      </p:pic>
      <p:pic>
        <p:nvPicPr>
          <p:cNvPr id="2643" name="Google Shape;2643;g7b489fce73_0_181"/>
          <p:cNvPicPr preferRelativeResize="0"/>
          <p:nvPr/>
        </p:nvPicPr>
        <p:blipFill>
          <a:blip r:embed="rId8">
            <a:alphaModFix/>
          </a:blip>
          <a:stretch>
            <a:fillRect/>
          </a:stretch>
        </p:blipFill>
        <p:spPr>
          <a:xfrm>
            <a:off x="6139225" y="4490075"/>
            <a:ext cx="2661876" cy="2661876"/>
          </a:xfrm>
          <a:prstGeom prst="rect">
            <a:avLst/>
          </a:prstGeom>
          <a:noFill/>
          <a:ln>
            <a:noFill/>
          </a:ln>
        </p:spPr>
      </p:pic>
      <p:pic>
        <p:nvPicPr>
          <p:cNvPr id="2644" name="Google Shape;2644;g7b489fce73_0_181"/>
          <p:cNvPicPr preferRelativeResize="0"/>
          <p:nvPr/>
        </p:nvPicPr>
        <p:blipFill rotWithShape="1">
          <a:blip r:embed="rId9">
            <a:alphaModFix/>
          </a:blip>
          <a:srcRect/>
          <a:stretch/>
        </p:blipFill>
        <p:spPr>
          <a:xfrm>
            <a:off x="3944200" y="5106475"/>
            <a:ext cx="1286041" cy="1183225"/>
          </a:xfrm>
          <a:prstGeom prst="rect">
            <a:avLst/>
          </a:prstGeom>
          <a:noFill/>
          <a:ln>
            <a:noFill/>
          </a:ln>
        </p:spPr>
      </p:pic>
    </p:spTree>
    <p:extLst>
      <p:ext uri="{BB962C8B-B14F-4D97-AF65-F5344CB8AC3E}">
        <p14:creationId xmlns:p14="http://schemas.microsoft.com/office/powerpoint/2010/main" val="106540653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2649"/>
        <p:cNvGrpSpPr/>
        <p:nvPr/>
      </p:nvGrpSpPr>
      <p:grpSpPr>
        <a:xfrm>
          <a:off x="0" y="0"/>
          <a:ext cx="0" cy="0"/>
          <a:chOff x="0" y="0"/>
          <a:chExt cx="0" cy="0"/>
        </a:xfrm>
      </p:grpSpPr>
      <p:pic>
        <p:nvPicPr>
          <p:cNvPr id="2650" name="Google Shape;2650;p20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651" name="Google Shape;2651;p209"/>
          <p:cNvPicPr preferRelativeResize="0"/>
          <p:nvPr/>
        </p:nvPicPr>
        <p:blipFill rotWithShape="1">
          <a:blip r:embed="rId6">
            <a:alphaModFix/>
          </a:blip>
          <a:srcRect/>
          <a:stretch/>
        </p:blipFill>
        <p:spPr>
          <a:xfrm>
            <a:off x="71438" y="2743200"/>
            <a:ext cx="8982075" cy="1614488"/>
          </a:xfrm>
          <a:prstGeom prst="rect">
            <a:avLst/>
          </a:prstGeom>
          <a:noFill/>
          <a:ln w="9525" cap="flat" cmpd="sng">
            <a:solidFill>
              <a:srgbClr val="000000"/>
            </a:solidFill>
            <a:prstDash val="solid"/>
            <a:miter lim="800000"/>
            <a:headEnd type="none" w="sm" len="sm"/>
            <a:tailEnd type="none" w="sm" len="sm"/>
          </a:ln>
        </p:spPr>
      </p:pic>
      <p:sp>
        <p:nvSpPr>
          <p:cNvPr id="2653" name="Google Shape;2653;p209"/>
          <p:cNvSpPr txBox="1">
            <a:spLocks noGrp="1"/>
          </p:cNvSpPr>
          <p:nvPr>
            <p:ph type="title"/>
          </p:nvPr>
        </p:nvSpPr>
        <p:spPr>
          <a:xfrm>
            <a:off x="396875" y="44450"/>
            <a:ext cx="4765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Duração</a:t>
            </a:r>
            <a:endParaRPr b="0">
              <a:solidFill>
                <a:srgbClr val="D8D8D8"/>
              </a:solidFill>
              <a:latin typeface="Arial Black"/>
              <a:ea typeface="Arial Black"/>
              <a:cs typeface="Arial Black"/>
              <a:sym typeface="Arial Black"/>
            </a:endParaRPr>
          </a:p>
        </p:txBody>
      </p:sp>
      <p:pic>
        <p:nvPicPr>
          <p:cNvPr id="2654" name="Google Shape;2654;p209"/>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655" name="Google Shape;2655;p209"/>
          <p:cNvSpPr txBox="1">
            <a:spLocks noGrp="1"/>
          </p:cNvSpPr>
          <p:nvPr>
            <p:ph type="body" idx="1"/>
          </p:nvPr>
        </p:nvSpPr>
        <p:spPr>
          <a:xfrm>
            <a:off x="319075" y="1511300"/>
            <a:ext cx="8353500" cy="4713300"/>
          </a:xfrm>
          <a:prstGeom prst="rect">
            <a:avLst/>
          </a:prstGeom>
          <a:noFill/>
          <a:ln>
            <a:noFill/>
          </a:ln>
        </p:spPr>
        <p:txBody>
          <a:bodyPr spcFirstLastPara="1" wrap="square" lIns="91425" tIns="45700" rIns="91425" bIns="45700" anchor="t" anchorCtr="0">
            <a:noAutofit/>
          </a:bodyPr>
          <a:lstStyle/>
          <a:p>
            <a:pPr marL="342900" lvl="0" indent="-355600" algn="l" rtl="0">
              <a:spcBef>
                <a:spcPts val="0"/>
              </a:spcBef>
              <a:spcAft>
                <a:spcPts val="0"/>
              </a:spcAft>
              <a:buClr>
                <a:srgbClr val="FFC000"/>
              </a:buClr>
              <a:buSzPts val="2400"/>
              <a:buChar char="➢"/>
            </a:pPr>
            <a:r>
              <a:rPr lang="pt-BR" sz="2400">
                <a:solidFill>
                  <a:srgbClr val="D8D8D8"/>
                </a:solidFill>
              </a:rPr>
              <a:t>Gagueira</a:t>
            </a:r>
            <a:endParaRPr sz="2400">
              <a:solidFill>
                <a:srgbClr val="D8D8D8"/>
              </a:solidFill>
            </a:endParaRPr>
          </a:p>
        </p:txBody>
      </p:sp>
      <p:pic>
        <p:nvPicPr>
          <p:cNvPr id="2656" name="Google Shape;2656;p20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214.wav">
            <a:hlinkClick r:id="" action="ppaction://media"/>
            <a:extLst>
              <a:ext uri="{FF2B5EF4-FFF2-40B4-BE49-F238E27FC236}">
                <a16:creationId xmlns:a16="http://schemas.microsoft.com/office/drawing/2014/main" id="{2641E08D-A189-4BA4-B0CB-3FD9E6F2B61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6416500" y="176847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3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687"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pic>
        <p:nvPicPr>
          <p:cNvPr id="2662" name="Google Shape;2662;p210"/>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663" name="Google Shape;2663;p210"/>
          <p:cNvPicPr preferRelativeResize="0"/>
          <p:nvPr/>
        </p:nvPicPr>
        <p:blipFill rotWithShape="1">
          <a:blip r:embed="rId6">
            <a:alphaModFix/>
          </a:blip>
          <a:srcRect/>
          <a:stretch/>
        </p:blipFill>
        <p:spPr>
          <a:xfrm>
            <a:off x="-63500" y="2701925"/>
            <a:ext cx="9131300" cy="2370138"/>
          </a:xfrm>
          <a:prstGeom prst="rect">
            <a:avLst/>
          </a:prstGeom>
          <a:noFill/>
          <a:ln>
            <a:noFill/>
          </a:ln>
        </p:spPr>
      </p:pic>
      <p:pic>
        <p:nvPicPr>
          <p:cNvPr id="2665" name="Google Shape;2665;p210"/>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666" name="Google Shape;2666;p210"/>
          <p:cNvSpPr txBox="1">
            <a:spLocks noGrp="1"/>
          </p:cNvSpPr>
          <p:nvPr>
            <p:ph type="title"/>
          </p:nvPr>
        </p:nvSpPr>
        <p:spPr>
          <a:xfrm>
            <a:off x="396875" y="44450"/>
            <a:ext cx="49752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Duração</a:t>
            </a:r>
            <a:endParaRPr b="0">
              <a:solidFill>
                <a:srgbClr val="D8D8D8"/>
              </a:solidFill>
              <a:latin typeface="Arial Black"/>
              <a:ea typeface="Arial Black"/>
              <a:cs typeface="Arial Black"/>
              <a:sym typeface="Arial Black"/>
            </a:endParaRPr>
          </a:p>
        </p:txBody>
      </p:sp>
      <p:sp>
        <p:nvSpPr>
          <p:cNvPr id="2667" name="Google Shape;2667;p210"/>
          <p:cNvSpPr txBox="1">
            <a:spLocks noGrp="1"/>
          </p:cNvSpPr>
          <p:nvPr>
            <p:ph type="body" idx="1"/>
          </p:nvPr>
        </p:nvSpPr>
        <p:spPr>
          <a:xfrm>
            <a:off x="319075" y="1511300"/>
            <a:ext cx="8353500" cy="4713300"/>
          </a:xfrm>
          <a:prstGeom prst="rect">
            <a:avLst/>
          </a:prstGeom>
          <a:noFill/>
          <a:ln>
            <a:noFill/>
          </a:ln>
        </p:spPr>
        <p:txBody>
          <a:bodyPr spcFirstLastPara="1" wrap="square" lIns="91425" tIns="45700" rIns="91425" bIns="45700" anchor="t" anchorCtr="0">
            <a:noAutofit/>
          </a:bodyPr>
          <a:lstStyle/>
          <a:p>
            <a:pPr marL="342900" lvl="0" indent="-355600" algn="l" rtl="0">
              <a:spcBef>
                <a:spcPts val="0"/>
              </a:spcBef>
              <a:spcAft>
                <a:spcPts val="0"/>
              </a:spcAft>
              <a:buClr>
                <a:srgbClr val="FFC000"/>
              </a:buClr>
              <a:buSzPts val="2400"/>
              <a:buChar char="➢"/>
            </a:pPr>
            <a:r>
              <a:rPr lang="pt-BR" sz="2400">
                <a:solidFill>
                  <a:srgbClr val="D8D8D8"/>
                </a:solidFill>
              </a:rPr>
              <a:t>Sem alteração</a:t>
            </a:r>
            <a:endParaRPr sz="2400">
              <a:solidFill>
                <a:srgbClr val="D8D8D8"/>
              </a:solidFill>
            </a:endParaRPr>
          </a:p>
        </p:txBody>
      </p:sp>
      <p:pic>
        <p:nvPicPr>
          <p:cNvPr id="2668" name="Google Shape;2668;p210"/>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215.wav">
            <a:hlinkClick r:id="" action="ppaction://media"/>
            <a:extLst>
              <a:ext uri="{FF2B5EF4-FFF2-40B4-BE49-F238E27FC236}">
                <a16:creationId xmlns:a16="http://schemas.microsoft.com/office/drawing/2014/main" id="{5C449A62-500D-4B93-AF55-DD4DC5AF0EC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72075" y="1721643"/>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8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621"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gd7d5b4c820_2_97"/>
          <p:cNvPicPr preferRelativeResize="0"/>
          <p:nvPr/>
        </p:nvPicPr>
        <p:blipFill rotWithShape="1">
          <a:blip r:embed="rId3">
            <a:alphaModFix/>
          </a:blip>
          <a:srcRect/>
          <a:stretch/>
        </p:blipFill>
        <p:spPr>
          <a:xfrm>
            <a:off x="-109182" y="0"/>
            <a:ext cx="9253182" cy="6858000"/>
          </a:xfrm>
          <a:prstGeom prst="rect">
            <a:avLst/>
          </a:prstGeom>
          <a:noFill/>
          <a:ln>
            <a:noFill/>
          </a:ln>
        </p:spPr>
      </p:pic>
      <p:sp>
        <p:nvSpPr>
          <p:cNvPr id="191" name="Google Shape;191;gd7d5b4c820_2_97"/>
          <p:cNvSpPr txBox="1">
            <a:spLocks noGrp="1"/>
          </p:cNvSpPr>
          <p:nvPr>
            <p:ph type="title"/>
          </p:nvPr>
        </p:nvSpPr>
        <p:spPr>
          <a:xfrm>
            <a:off x="647700" y="167275"/>
            <a:ext cx="59787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D8D8D8"/>
              </a:buClr>
              <a:buSzPts val="4400"/>
              <a:buFont typeface="Arial Black"/>
              <a:buNone/>
            </a:pPr>
            <a:r>
              <a:rPr lang="pt-BR" sz="3200">
                <a:solidFill>
                  <a:srgbClr val="D8D8D8"/>
                </a:solidFill>
                <a:latin typeface="Arial Black"/>
                <a:ea typeface="Arial Black"/>
                <a:cs typeface="Arial Black"/>
                <a:sym typeface="Arial Black"/>
              </a:rPr>
              <a:t>Definição</a:t>
            </a:r>
            <a:endParaRPr sz="3200">
              <a:solidFill>
                <a:srgbClr val="D8D8D8"/>
              </a:solidFill>
              <a:latin typeface="Arial Black"/>
              <a:ea typeface="Arial Black"/>
              <a:cs typeface="Arial Black"/>
              <a:sym typeface="Arial Black"/>
            </a:endParaRPr>
          </a:p>
        </p:txBody>
      </p:sp>
      <p:sp>
        <p:nvSpPr>
          <p:cNvPr id="192" name="Google Shape;192;gd7d5b4c820_2_97"/>
          <p:cNvSpPr txBox="1">
            <a:spLocks noGrp="1"/>
          </p:cNvSpPr>
          <p:nvPr>
            <p:ph type="body" idx="1"/>
          </p:nvPr>
        </p:nvSpPr>
        <p:spPr>
          <a:xfrm>
            <a:off x="395288" y="1590299"/>
            <a:ext cx="8353425" cy="4713288"/>
          </a:xfrm>
          <a:prstGeom prst="rect">
            <a:avLst/>
          </a:prstGeom>
          <a:noFill/>
          <a:ln>
            <a:noFill/>
          </a:ln>
        </p:spPr>
        <p:txBody>
          <a:bodyPr spcFirstLastPara="1" wrap="square" lIns="91425" tIns="45700" rIns="91425" bIns="45700" anchor="t" anchorCtr="0">
            <a:noAutofit/>
          </a:bodyPr>
          <a:lstStyle/>
          <a:p>
            <a:pPr marL="342900" lvl="0" indent="-203200" algn="just" rtl="0">
              <a:spcBef>
                <a:spcPts val="0"/>
              </a:spcBef>
              <a:spcAft>
                <a:spcPts val="0"/>
              </a:spcAft>
              <a:buClr>
                <a:schemeClr val="dk1"/>
              </a:buClr>
              <a:buSzPts val="2200"/>
              <a:buNone/>
            </a:pPr>
            <a:endParaRPr sz="2300" dirty="0"/>
          </a:p>
          <a:p>
            <a:pPr marL="342900" lvl="0" indent="-203200" algn="just" rtl="0">
              <a:spcBef>
                <a:spcPts val="0"/>
              </a:spcBef>
              <a:spcAft>
                <a:spcPts val="0"/>
              </a:spcAft>
              <a:buClr>
                <a:schemeClr val="dk1"/>
              </a:buClr>
              <a:buSzPts val="2200"/>
              <a:buNone/>
            </a:pPr>
            <a:endParaRPr sz="2300" dirty="0"/>
          </a:p>
          <a:p>
            <a:pPr marL="342900" lvl="0" indent="-285750" algn="just" rtl="0">
              <a:spcBef>
                <a:spcPts val="440"/>
              </a:spcBef>
              <a:spcAft>
                <a:spcPts val="0"/>
              </a:spcAft>
              <a:buClr>
                <a:srgbClr val="F2F2F2"/>
              </a:buClr>
              <a:buSzPts val="1300"/>
              <a:buChar char="•"/>
            </a:pPr>
            <a:r>
              <a:rPr lang="pt-BR" sz="2300" dirty="0">
                <a:solidFill>
                  <a:srgbClr val="F2F2F2"/>
                </a:solidFill>
              </a:rPr>
              <a:t>A espectrografia é uma das principais ferramentas para o monitoramento visual das características acústicas da emissão. </a:t>
            </a:r>
            <a:r>
              <a:rPr lang="pt-BR" sz="1600" dirty="0">
                <a:solidFill>
                  <a:schemeClr val="bg1"/>
                </a:solidFill>
              </a:rPr>
              <a:t>Valentim et al., 2010</a:t>
            </a:r>
            <a:endParaRPr sz="1600" dirty="0">
              <a:solidFill>
                <a:schemeClr val="bg1"/>
              </a:solidFill>
            </a:endParaRPr>
          </a:p>
          <a:p>
            <a:pPr marL="342900" lvl="0" indent="-203200" algn="just" rtl="0">
              <a:spcBef>
                <a:spcPts val="440"/>
              </a:spcBef>
              <a:spcAft>
                <a:spcPts val="0"/>
              </a:spcAft>
              <a:buClr>
                <a:schemeClr val="dk1"/>
              </a:buClr>
              <a:buSzPts val="2200"/>
              <a:buNone/>
            </a:pPr>
            <a:endParaRPr sz="2300" dirty="0">
              <a:solidFill>
                <a:srgbClr val="F2F2F2"/>
              </a:solidFill>
            </a:endParaRPr>
          </a:p>
          <a:p>
            <a:pPr marL="342900" lvl="0" indent="-285750" algn="just" rtl="0">
              <a:spcBef>
                <a:spcPts val="440"/>
              </a:spcBef>
              <a:spcAft>
                <a:spcPts val="0"/>
              </a:spcAft>
              <a:buClr>
                <a:srgbClr val="F2F2F2"/>
              </a:buClr>
              <a:buSzPts val="1300"/>
              <a:buChar char="•"/>
            </a:pPr>
            <a:r>
              <a:rPr lang="pt-BR" sz="2300" dirty="0">
                <a:solidFill>
                  <a:srgbClr val="F2F2F2"/>
                </a:solidFill>
              </a:rPr>
              <a:t>O espectrograma é um gráfico tridimensional, obtido a partir da relação entre frequência, intensidade e tempo. A representação da frequência se dá pelo eixo vertical, o tempo pelo eixo horizontal e a intensidade do sinal acústico representa a coloração ou escurecimento dos harmônicos.  </a:t>
            </a:r>
            <a:r>
              <a:rPr lang="pt-BR" sz="1600" dirty="0" err="1">
                <a:solidFill>
                  <a:schemeClr val="bg1"/>
                </a:solidFill>
              </a:rPr>
              <a:t>Baken</a:t>
            </a:r>
            <a:r>
              <a:rPr lang="pt-BR" sz="1600" dirty="0">
                <a:solidFill>
                  <a:schemeClr val="bg1"/>
                </a:solidFill>
              </a:rPr>
              <a:t> &amp; </a:t>
            </a:r>
            <a:r>
              <a:rPr lang="pt-BR" sz="1600" dirty="0" err="1">
                <a:solidFill>
                  <a:schemeClr val="bg1"/>
                </a:solidFill>
              </a:rPr>
              <a:t>Orlikoff</a:t>
            </a:r>
            <a:r>
              <a:rPr lang="pt-BR" sz="1600" dirty="0">
                <a:solidFill>
                  <a:schemeClr val="bg1"/>
                </a:solidFill>
              </a:rPr>
              <a:t>, 2000</a:t>
            </a:r>
            <a:endParaRPr sz="1600" dirty="0">
              <a:solidFill>
                <a:schemeClr val="bg1"/>
              </a:solidFill>
            </a:endParaRPr>
          </a:p>
        </p:txBody>
      </p:sp>
      <p:pic>
        <p:nvPicPr>
          <p:cNvPr id="193" name="Google Shape;193;gd7d5b4c820_2_97"/>
          <p:cNvPicPr preferRelativeResize="0"/>
          <p:nvPr/>
        </p:nvPicPr>
        <p:blipFill rotWithShape="1">
          <a:blip r:embed="rId4">
            <a:alphaModFix/>
          </a:blip>
          <a:srcRect/>
          <a:stretch/>
        </p:blipFill>
        <p:spPr>
          <a:xfrm>
            <a:off x="7697338" y="136869"/>
            <a:ext cx="1004245" cy="954947"/>
          </a:xfrm>
          <a:prstGeom prst="rect">
            <a:avLst/>
          </a:prstGeom>
          <a:noFill/>
          <a:ln>
            <a:noFill/>
          </a:ln>
        </p:spPr>
      </p:pic>
      <p:pic>
        <p:nvPicPr>
          <p:cNvPr id="194" name="Google Shape;194;gd7d5b4c820_2_97"/>
          <p:cNvPicPr preferRelativeResize="0"/>
          <p:nvPr/>
        </p:nvPicPr>
        <p:blipFill>
          <a:blip r:embed="rId5">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2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413" name="Google Shape;413;p21"/>
          <p:cNvPicPr preferRelativeResize="0"/>
          <p:nvPr/>
        </p:nvPicPr>
        <p:blipFill rotWithShape="1">
          <a:blip r:embed="rId6">
            <a:alphaModFix/>
          </a:blip>
          <a:srcRect/>
          <a:stretch/>
        </p:blipFill>
        <p:spPr>
          <a:xfrm>
            <a:off x="395288" y="2060575"/>
            <a:ext cx="8396287" cy="3816350"/>
          </a:xfrm>
          <a:prstGeom prst="rect">
            <a:avLst/>
          </a:prstGeom>
          <a:noFill/>
          <a:ln>
            <a:noFill/>
          </a:ln>
        </p:spPr>
      </p:pic>
      <p:sp>
        <p:nvSpPr>
          <p:cNvPr id="415" name="Google Shape;415;p21"/>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estável</a:t>
            </a:r>
            <a:endParaRPr b="0">
              <a:solidFill>
                <a:srgbClr val="D8D8D8"/>
              </a:solidFill>
              <a:latin typeface="Arial Black"/>
              <a:ea typeface="Arial Black"/>
              <a:cs typeface="Arial Black"/>
              <a:sym typeface="Arial Black"/>
            </a:endParaRPr>
          </a:p>
        </p:txBody>
      </p:sp>
      <p:pic>
        <p:nvPicPr>
          <p:cNvPr id="416" name="Google Shape;416;p21"/>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417" name="Google Shape;417;p2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41.wav">
            <a:hlinkClick r:id="" action="ppaction://media"/>
            <a:extLst>
              <a:ext uri="{FF2B5EF4-FFF2-40B4-BE49-F238E27FC236}">
                <a16:creationId xmlns:a16="http://schemas.microsoft.com/office/drawing/2014/main" id="{B76541AD-2727-4E09-8AEA-985786B2393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72"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2673"/>
        <p:cNvGrpSpPr/>
        <p:nvPr/>
      </p:nvGrpSpPr>
      <p:grpSpPr>
        <a:xfrm>
          <a:off x="0" y="0"/>
          <a:ext cx="0" cy="0"/>
          <a:chOff x="0" y="0"/>
          <a:chExt cx="0" cy="0"/>
        </a:xfrm>
      </p:grpSpPr>
      <p:pic>
        <p:nvPicPr>
          <p:cNvPr id="2674" name="Google Shape;2674;p21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675" name="Google Shape;2675;p211"/>
          <p:cNvPicPr preferRelativeResize="0"/>
          <p:nvPr/>
        </p:nvPicPr>
        <p:blipFill rotWithShape="1">
          <a:blip r:embed="rId6">
            <a:alphaModFix/>
          </a:blip>
          <a:srcRect/>
          <a:stretch/>
        </p:blipFill>
        <p:spPr>
          <a:xfrm>
            <a:off x="-4762" y="2900363"/>
            <a:ext cx="9020176" cy="1600200"/>
          </a:xfrm>
          <a:prstGeom prst="rect">
            <a:avLst/>
          </a:prstGeom>
          <a:noFill/>
          <a:ln>
            <a:noFill/>
          </a:ln>
        </p:spPr>
      </p:pic>
      <p:pic>
        <p:nvPicPr>
          <p:cNvPr id="2677" name="Google Shape;2677;p211"/>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678" name="Google Shape;2678;p211"/>
          <p:cNvSpPr txBox="1">
            <a:spLocks noGrp="1"/>
          </p:cNvSpPr>
          <p:nvPr>
            <p:ph type="title"/>
          </p:nvPr>
        </p:nvSpPr>
        <p:spPr>
          <a:xfrm>
            <a:off x="396875" y="44450"/>
            <a:ext cx="41751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Duração</a:t>
            </a:r>
            <a:endParaRPr b="0">
              <a:solidFill>
                <a:srgbClr val="D8D8D8"/>
              </a:solidFill>
              <a:latin typeface="Arial Black"/>
              <a:ea typeface="Arial Black"/>
              <a:cs typeface="Arial Black"/>
              <a:sym typeface="Arial Black"/>
            </a:endParaRPr>
          </a:p>
        </p:txBody>
      </p:sp>
      <p:sp>
        <p:nvSpPr>
          <p:cNvPr id="2679" name="Google Shape;2679;p211"/>
          <p:cNvSpPr txBox="1">
            <a:spLocks noGrp="1"/>
          </p:cNvSpPr>
          <p:nvPr>
            <p:ph type="body" idx="1"/>
          </p:nvPr>
        </p:nvSpPr>
        <p:spPr>
          <a:xfrm>
            <a:off x="500038" y="1568450"/>
            <a:ext cx="8353500" cy="4713300"/>
          </a:xfrm>
          <a:prstGeom prst="rect">
            <a:avLst/>
          </a:prstGeom>
          <a:noFill/>
          <a:ln>
            <a:noFill/>
          </a:ln>
        </p:spPr>
        <p:txBody>
          <a:bodyPr spcFirstLastPara="1" wrap="square" lIns="91425" tIns="45700" rIns="91425" bIns="45700" anchor="t" anchorCtr="0">
            <a:noAutofit/>
          </a:bodyPr>
          <a:lstStyle/>
          <a:p>
            <a:pPr marL="342900" lvl="0" indent="-355600" algn="l" rtl="0">
              <a:spcBef>
                <a:spcPts val="0"/>
              </a:spcBef>
              <a:spcAft>
                <a:spcPts val="0"/>
              </a:spcAft>
              <a:buClr>
                <a:srgbClr val="FFC000"/>
              </a:buClr>
              <a:buSzPts val="2400"/>
              <a:buChar char="➢"/>
            </a:pPr>
            <a:r>
              <a:rPr lang="pt-BR" sz="2400">
                <a:solidFill>
                  <a:srgbClr val="D8D8D8"/>
                </a:solidFill>
              </a:rPr>
              <a:t>Gagueira</a:t>
            </a:r>
            <a:endParaRPr sz="2400">
              <a:solidFill>
                <a:srgbClr val="D8D8D8"/>
              </a:solidFill>
            </a:endParaRPr>
          </a:p>
        </p:txBody>
      </p:sp>
      <p:pic>
        <p:nvPicPr>
          <p:cNvPr id="2680" name="Google Shape;2680;p21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216.wav">
            <a:hlinkClick r:id="" action="ppaction://media"/>
            <a:extLst>
              <a:ext uri="{FF2B5EF4-FFF2-40B4-BE49-F238E27FC236}">
                <a16:creationId xmlns:a16="http://schemas.microsoft.com/office/drawing/2014/main" id="{02AF4704-8D4E-4AE5-B9D4-3110D60296B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4496606" y="1719268"/>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61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600"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2685"/>
        <p:cNvGrpSpPr/>
        <p:nvPr/>
      </p:nvGrpSpPr>
      <p:grpSpPr>
        <a:xfrm>
          <a:off x="0" y="0"/>
          <a:ext cx="0" cy="0"/>
          <a:chOff x="0" y="0"/>
          <a:chExt cx="0" cy="0"/>
        </a:xfrm>
      </p:grpSpPr>
      <p:pic>
        <p:nvPicPr>
          <p:cNvPr id="2686" name="Google Shape;2686;p212"/>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2687" name="Google Shape;2687;p212"/>
          <p:cNvPicPr preferRelativeResize="0"/>
          <p:nvPr/>
        </p:nvPicPr>
        <p:blipFill rotWithShape="1">
          <a:blip r:embed="rId6">
            <a:alphaModFix/>
          </a:blip>
          <a:srcRect/>
          <a:stretch/>
        </p:blipFill>
        <p:spPr>
          <a:xfrm>
            <a:off x="66675" y="2679700"/>
            <a:ext cx="8929689" cy="2320925"/>
          </a:xfrm>
          <a:prstGeom prst="rect">
            <a:avLst/>
          </a:prstGeom>
          <a:noFill/>
          <a:ln>
            <a:noFill/>
          </a:ln>
        </p:spPr>
      </p:pic>
      <p:sp>
        <p:nvSpPr>
          <p:cNvPr id="2689" name="Google Shape;2689;p212"/>
          <p:cNvSpPr txBox="1">
            <a:spLocks noGrp="1"/>
          </p:cNvSpPr>
          <p:nvPr>
            <p:ph type="body" idx="1"/>
          </p:nvPr>
        </p:nvSpPr>
        <p:spPr>
          <a:xfrm>
            <a:off x="319075" y="1511300"/>
            <a:ext cx="8353500" cy="4713300"/>
          </a:xfrm>
          <a:prstGeom prst="rect">
            <a:avLst/>
          </a:prstGeom>
          <a:noFill/>
          <a:ln>
            <a:noFill/>
          </a:ln>
        </p:spPr>
        <p:txBody>
          <a:bodyPr spcFirstLastPara="1" wrap="square" lIns="91425" tIns="45700" rIns="91425" bIns="45700" anchor="t" anchorCtr="0">
            <a:noAutofit/>
          </a:bodyPr>
          <a:lstStyle/>
          <a:p>
            <a:pPr marL="342900" lvl="0" indent="-355600" algn="l" rtl="0">
              <a:spcBef>
                <a:spcPts val="0"/>
              </a:spcBef>
              <a:spcAft>
                <a:spcPts val="0"/>
              </a:spcAft>
              <a:buClr>
                <a:srgbClr val="FFC000"/>
              </a:buClr>
              <a:buSzPts val="2400"/>
              <a:buChar char="➢"/>
            </a:pPr>
            <a:r>
              <a:rPr lang="pt-BR" sz="2400">
                <a:solidFill>
                  <a:srgbClr val="D8D8D8"/>
                </a:solidFill>
              </a:rPr>
              <a:t>Sem alteração</a:t>
            </a:r>
            <a:endParaRPr sz="2400">
              <a:solidFill>
                <a:srgbClr val="D8D8D8"/>
              </a:solidFill>
            </a:endParaRPr>
          </a:p>
        </p:txBody>
      </p:sp>
      <p:pic>
        <p:nvPicPr>
          <p:cNvPr id="2690" name="Google Shape;2690;p212"/>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2691" name="Google Shape;2691;p212"/>
          <p:cNvSpPr txBox="1">
            <a:spLocks noGrp="1"/>
          </p:cNvSpPr>
          <p:nvPr>
            <p:ph type="title"/>
          </p:nvPr>
        </p:nvSpPr>
        <p:spPr>
          <a:xfrm>
            <a:off x="396875" y="44450"/>
            <a:ext cx="5070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Duração</a:t>
            </a:r>
            <a:endParaRPr b="0">
              <a:solidFill>
                <a:srgbClr val="D8D8D8"/>
              </a:solidFill>
              <a:latin typeface="Arial Black"/>
              <a:ea typeface="Arial Black"/>
              <a:cs typeface="Arial Black"/>
              <a:sym typeface="Arial Black"/>
            </a:endParaRPr>
          </a:p>
        </p:txBody>
      </p:sp>
      <p:pic>
        <p:nvPicPr>
          <p:cNvPr id="2692" name="Google Shape;2692;p212"/>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slide 217.wav">
            <a:hlinkClick r:id="" action="ppaction://media"/>
            <a:extLst>
              <a:ext uri="{FF2B5EF4-FFF2-40B4-BE49-F238E27FC236}">
                <a16:creationId xmlns:a16="http://schemas.microsoft.com/office/drawing/2014/main" id="{9BD943A6-2212-4330-9E96-D01526154ED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4756150" y="1866912"/>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9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62"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3106"/>
        <p:cNvGrpSpPr/>
        <p:nvPr/>
      </p:nvGrpSpPr>
      <p:grpSpPr>
        <a:xfrm>
          <a:off x="0" y="0"/>
          <a:ext cx="0" cy="0"/>
          <a:chOff x="0" y="0"/>
          <a:chExt cx="0" cy="0"/>
        </a:xfrm>
      </p:grpSpPr>
      <p:pic>
        <p:nvPicPr>
          <p:cNvPr id="3107" name="Google Shape;3107;gd7d5b4c820_6_629"/>
          <p:cNvPicPr preferRelativeResize="0"/>
          <p:nvPr/>
        </p:nvPicPr>
        <p:blipFill rotWithShape="1">
          <a:blip r:embed="rId3">
            <a:alphaModFix/>
          </a:blip>
          <a:srcRect/>
          <a:stretch/>
        </p:blipFill>
        <p:spPr>
          <a:xfrm>
            <a:off x="-109182" y="-23657"/>
            <a:ext cx="9253183" cy="6881656"/>
          </a:xfrm>
          <a:prstGeom prst="rect">
            <a:avLst/>
          </a:prstGeom>
          <a:noFill/>
          <a:ln>
            <a:noFill/>
          </a:ln>
        </p:spPr>
      </p:pic>
      <p:sp>
        <p:nvSpPr>
          <p:cNvPr id="3108" name="Google Shape;3108;gd7d5b4c820_6_629"/>
          <p:cNvSpPr txBox="1">
            <a:spLocks noGrp="1"/>
          </p:cNvSpPr>
          <p:nvPr>
            <p:ph type="ctrTitle"/>
          </p:nvPr>
        </p:nvSpPr>
        <p:spPr>
          <a:xfrm>
            <a:off x="631200" y="232825"/>
            <a:ext cx="7772400" cy="1296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pt-BR" sz="3259">
                <a:solidFill>
                  <a:srgbClr val="FFC000"/>
                </a:solidFill>
                <a:latin typeface="Arial Black"/>
                <a:ea typeface="Arial Black"/>
                <a:cs typeface="Arial Black"/>
                <a:sym typeface="Arial Black"/>
              </a:rPr>
              <a:t>Avaliação Cepstral</a:t>
            </a:r>
            <a:endParaRPr sz="3259" b="1">
              <a:solidFill>
                <a:srgbClr val="FFC000"/>
              </a:solidFill>
              <a:latin typeface="Arial Black"/>
              <a:ea typeface="Arial Black"/>
              <a:cs typeface="Arial Black"/>
              <a:sym typeface="Arial Black"/>
            </a:endParaRPr>
          </a:p>
        </p:txBody>
      </p:sp>
      <p:pic>
        <p:nvPicPr>
          <p:cNvPr id="3109" name="Google Shape;3109;gd7d5b4c820_6_629"/>
          <p:cNvPicPr preferRelativeResize="0"/>
          <p:nvPr/>
        </p:nvPicPr>
        <p:blipFill>
          <a:blip r:embed="rId4">
            <a:alphaModFix/>
          </a:blip>
          <a:stretch>
            <a:fillRect/>
          </a:stretch>
        </p:blipFill>
        <p:spPr>
          <a:xfrm>
            <a:off x="1477299" y="2154400"/>
            <a:ext cx="1948925" cy="1834300"/>
          </a:xfrm>
          <a:prstGeom prst="rect">
            <a:avLst/>
          </a:prstGeom>
          <a:noFill/>
          <a:ln>
            <a:noFill/>
          </a:ln>
        </p:spPr>
      </p:pic>
      <p:pic>
        <p:nvPicPr>
          <p:cNvPr id="3110" name="Google Shape;3110;gd7d5b4c820_6_629"/>
          <p:cNvPicPr preferRelativeResize="0"/>
          <p:nvPr/>
        </p:nvPicPr>
        <p:blipFill>
          <a:blip r:embed="rId5">
            <a:alphaModFix/>
          </a:blip>
          <a:stretch>
            <a:fillRect/>
          </a:stretch>
        </p:blipFill>
        <p:spPr>
          <a:xfrm>
            <a:off x="3257550" y="2466275"/>
            <a:ext cx="1790700" cy="1800925"/>
          </a:xfrm>
          <a:prstGeom prst="rect">
            <a:avLst/>
          </a:prstGeom>
          <a:noFill/>
          <a:ln>
            <a:noFill/>
          </a:ln>
        </p:spPr>
      </p:pic>
      <p:pic>
        <p:nvPicPr>
          <p:cNvPr id="3111" name="Google Shape;3111;gd7d5b4c820_6_629"/>
          <p:cNvPicPr preferRelativeResize="0"/>
          <p:nvPr/>
        </p:nvPicPr>
        <p:blipFill>
          <a:blip r:embed="rId6">
            <a:alphaModFix/>
          </a:blip>
          <a:stretch>
            <a:fillRect/>
          </a:stretch>
        </p:blipFill>
        <p:spPr>
          <a:xfrm>
            <a:off x="4975374" y="2850926"/>
            <a:ext cx="1948925" cy="1871899"/>
          </a:xfrm>
          <a:prstGeom prst="rect">
            <a:avLst/>
          </a:prstGeom>
          <a:noFill/>
          <a:ln>
            <a:noFill/>
          </a:ln>
        </p:spPr>
      </p:pic>
      <p:pic>
        <p:nvPicPr>
          <p:cNvPr id="3112" name="Google Shape;3112;gd7d5b4c820_6_629"/>
          <p:cNvPicPr preferRelativeResize="0"/>
          <p:nvPr/>
        </p:nvPicPr>
        <p:blipFill>
          <a:blip r:embed="rId7">
            <a:alphaModFix/>
          </a:blip>
          <a:stretch>
            <a:fillRect/>
          </a:stretch>
        </p:blipFill>
        <p:spPr>
          <a:xfrm>
            <a:off x="-8" y="5106476"/>
            <a:ext cx="3141834" cy="1183225"/>
          </a:xfrm>
          <a:prstGeom prst="rect">
            <a:avLst/>
          </a:prstGeom>
          <a:noFill/>
          <a:ln>
            <a:noFill/>
          </a:ln>
        </p:spPr>
      </p:pic>
      <p:pic>
        <p:nvPicPr>
          <p:cNvPr id="3113" name="Google Shape;3113;gd7d5b4c820_6_629"/>
          <p:cNvPicPr preferRelativeResize="0"/>
          <p:nvPr/>
        </p:nvPicPr>
        <p:blipFill>
          <a:blip r:embed="rId8">
            <a:alphaModFix/>
          </a:blip>
          <a:stretch>
            <a:fillRect/>
          </a:stretch>
        </p:blipFill>
        <p:spPr>
          <a:xfrm>
            <a:off x="6139225" y="4490075"/>
            <a:ext cx="2661876" cy="2661876"/>
          </a:xfrm>
          <a:prstGeom prst="rect">
            <a:avLst/>
          </a:prstGeom>
          <a:noFill/>
          <a:ln>
            <a:noFill/>
          </a:ln>
        </p:spPr>
      </p:pic>
      <p:pic>
        <p:nvPicPr>
          <p:cNvPr id="3114" name="Google Shape;3114;gd7d5b4c820_6_629"/>
          <p:cNvPicPr preferRelativeResize="0"/>
          <p:nvPr/>
        </p:nvPicPr>
        <p:blipFill rotWithShape="1">
          <a:blip r:embed="rId9">
            <a:alphaModFix/>
          </a:blip>
          <a:srcRect/>
          <a:stretch/>
        </p:blipFill>
        <p:spPr>
          <a:xfrm>
            <a:off x="3944200" y="5106475"/>
            <a:ext cx="1286041" cy="1183225"/>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3119"/>
        <p:cNvGrpSpPr/>
        <p:nvPr/>
      </p:nvGrpSpPr>
      <p:grpSpPr>
        <a:xfrm>
          <a:off x="0" y="0"/>
          <a:ext cx="0" cy="0"/>
          <a:chOff x="0" y="0"/>
          <a:chExt cx="0" cy="0"/>
        </a:xfrm>
      </p:grpSpPr>
      <p:pic>
        <p:nvPicPr>
          <p:cNvPr id="3120" name="Google Shape;3120;gd7d5b4c820_6_641"/>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3121" name="Google Shape;3121;gd7d5b4c820_6_641"/>
          <p:cNvSpPr txBox="1">
            <a:spLocks noGrp="1"/>
          </p:cNvSpPr>
          <p:nvPr>
            <p:ph type="title"/>
          </p:nvPr>
        </p:nvSpPr>
        <p:spPr>
          <a:xfrm>
            <a:off x="396875" y="44450"/>
            <a:ext cx="83517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Avaliação cepstral</a:t>
            </a:r>
            <a:endParaRPr sz="3000" b="0">
              <a:solidFill>
                <a:srgbClr val="D8D8D8"/>
              </a:solidFill>
              <a:latin typeface="Arial Black"/>
              <a:ea typeface="Arial Black"/>
              <a:cs typeface="Arial Black"/>
              <a:sym typeface="Arial Black"/>
            </a:endParaRPr>
          </a:p>
        </p:txBody>
      </p:sp>
      <p:sp>
        <p:nvSpPr>
          <p:cNvPr id="3122" name="Google Shape;3122;gd7d5b4c820_6_641"/>
          <p:cNvSpPr txBox="1"/>
          <p:nvPr/>
        </p:nvSpPr>
        <p:spPr>
          <a:xfrm>
            <a:off x="623450" y="1268150"/>
            <a:ext cx="3137400" cy="252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2800" b="1">
                <a:solidFill>
                  <a:srgbClr val="FFC000"/>
                </a:solidFill>
                <a:latin typeface="Arial Black"/>
                <a:ea typeface="Arial Black"/>
                <a:cs typeface="Arial Black"/>
                <a:sym typeface="Arial Black"/>
              </a:rPr>
              <a:t>Espectro</a:t>
            </a:r>
            <a:endParaRPr sz="2800">
              <a:solidFill>
                <a:srgbClr val="FFC000"/>
              </a:solidFill>
              <a:latin typeface="Arial Black"/>
              <a:ea typeface="Arial Black"/>
              <a:cs typeface="Arial Black"/>
              <a:sym typeface="Arial Black"/>
            </a:endParaRPr>
          </a:p>
          <a:p>
            <a:pPr marL="341999" lvl="0" indent="-341999" algn="just" rtl="0">
              <a:spcBef>
                <a:spcPts val="480"/>
              </a:spcBef>
              <a:spcAft>
                <a:spcPts val="0"/>
              </a:spcAft>
              <a:buClr>
                <a:srgbClr val="FFC000"/>
              </a:buClr>
              <a:buSzPts val="2400"/>
              <a:buFont typeface="Noto Sans Symbols"/>
              <a:buChar char="➢"/>
            </a:pPr>
            <a:r>
              <a:rPr lang="pt-BR" sz="2400">
                <a:solidFill>
                  <a:srgbClr val="D8D8D8"/>
                </a:solidFill>
                <a:latin typeface="Arial Narrow"/>
                <a:ea typeface="Arial Narrow"/>
                <a:cs typeface="Arial Narrow"/>
                <a:sym typeface="Arial Narrow"/>
              </a:rPr>
              <a:t>Escala aritmética</a:t>
            </a:r>
            <a:endParaRPr sz="2400">
              <a:solidFill>
                <a:srgbClr val="D8D8D8"/>
              </a:solidFill>
              <a:latin typeface="Arial Narrow"/>
              <a:ea typeface="Arial Narrow"/>
              <a:cs typeface="Arial Narrow"/>
              <a:sym typeface="Arial Narrow"/>
            </a:endParaRPr>
          </a:p>
          <a:p>
            <a:pPr marL="742950" lvl="1" indent="-298450" algn="just" rtl="0">
              <a:spcBef>
                <a:spcPts val="480"/>
              </a:spcBef>
              <a:spcAft>
                <a:spcPts val="0"/>
              </a:spcAft>
              <a:buClr>
                <a:srgbClr val="D8D8D8"/>
              </a:buClr>
              <a:buSzPts val="2000"/>
              <a:buFont typeface="Arial Narrow"/>
              <a:buChar char="○"/>
            </a:pPr>
            <a:r>
              <a:rPr lang="pt-BR" sz="2000">
                <a:solidFill>
                  <a:srgbClr val="D8D8D8"/>
                </a:solidFill>
                <a:latin typeface="Arial Narrow"/>
                <a:ea typeface="Arial Narrow"/>
                <a:cs typeface="Arial Narrow"/>
                <a:sym typeface="Arial Narrow"/>
              </a:rPr>
              <a:t>frequência</a:t>
            </a:r>
            <a:endParaRPr sz="2000">
              <a:solidFill>
                <a:srgbClr val="D8D8D8"/>
              </a:solidFill>
              <a:latin typeface="Arial Narrow"/>
              <a:ea typeface="Arial Narrow"/>
              <a:cs typeface="Arial Narrow"/>
              <a:sym typeface="Arial Narrow"/>
            </a:endParaRPr>
          </a:p>
          <a:p>
            <a:pPr marL="742950" lvl="1" indent="-298450" algn="just" rtl="0">
              <a:spcBef>
                <a:spcPts val="480"/>
              </a:spcBef>
              <a:spcAft>
                <a:spcPts val="0"/>
              </a:spcAft>
              <a:buClr>
                <a:srgbClr val="D8D8D8"/>
              </a:buClr>
              <a:buSzPts val="2000"/>
              <a:buFont typeface="Arial Narrow"/>
              <a:buChar char="○"/>
            </a:pPr>
            <a:r>
              <a:rPr lang="pt-BR" sz="2000">
                <a:solidFill>
                  <a:srgbClr val="D8D8D8"/>
                </a:solidFill>
                <a:latin typeface="Arial Narrow"/>
                <a:ea typeface="Arial Narrow"/>
                <a:cs typeface="Arial Narrow"/>
                <a:sym typeface="Arial Narrow"/>
              </a:rPr>
              <a:t>amplitude</a:t>
            </a:r>
            <a:endParaRPr sz="2000">
              <a:solidFill>
                <a:srgbClr val="D8D8D8"/>
              </a:solidFill>
              <a:latin typeface="Arial Narrow"/>
              <a:ea typeface="Arial Narrow"/>
              <a:cs typeface="Arial Narrow"/>
              <a:sym typeface="Arial Narrow"/>
            </a:endParaRPr>
          </a:p>
          <a:p>
            <a:pPr marL="742950" lvl="1" indent="-298450" algn="just" rtl="0">
              <a:spcBef>
                <a:spcPts val="480"/>
              </a:spcBef>
              <a:spcAft>
                <a:spcPts val="0"/>
              </a:spcAft>
              <a:buClr>
                <a:srgbClr val="D8D8D8"/>
              </a:buClr>
              <a:buSzPts val="2000"/>
              <a:buFont typeface="Arial Narrow"/>
              <a:buChar char="○"/>
            </a:pPr>
            <a:r>
              <a:rPr lang="pt-BR" sz="2000">
                <a:solidFill>
                  <a:srgbClr val="D8D8D8"/>
                </a:solidFill>
                <a:latin typeface="Arial Narrow"/>
                <a:ea typeface="Arial Narrow"/>
                <a:cs typeface="Arial Narrow"/>
                <a:sym typeface="Arial Narrow"/>
              </a:rPr>
              <a:t>harmônico</a:t>
            </a:r>
            <a:endParaRPr sz="2000">
              <a:solidFill>
                <a:srgbClr val="D8D8D8"/>
              </a:solidFill>
              <a:latin typeface="Arial Narrow"/>
              <a:ea typeface="Arial Narrow"/>
              <a:cs typeface="Arial Narrow"/>
              <a:sym typeface="Arial Narrow"/>
            </a:endParaRPr>
          </a:p>
          <a:p>
            <a:pPr marL="742950" lvl="1" indent="-298450" algn="just" rtl="0">
              <a:spcBef>
                <a:spcPts val="480"/>
              </a:spcBef>
              <a:spcAft>
                <a:spcPts val="0"/>
              </a:spcAft>
              <a:buClr>
                <a:srgbClr val="D8D8D8"/>
              </a:buClr>
              <a:buSzPts val="2000"/>
              <a:buFont typeface="Arial Narrow"/>
              <a:buChar char="○"/>
            </a:pPr>
            <a:r>
              <a:rPr lang="pt-BR" sz="2000">
                <a:solidFill>
                  <a:srgbClr val="D8D8D8"/>
                </a:solidFill>
                <a:latin typeface="Arial Narrow"/>
                <a:ea typeface="Arial Narrow"/>
                <a:cs typeface="Arial Narrow"/>
                <a:sym typeface="Arial Narrow"/>
              </a:rPr>
              <a:t>ruído</a:t>
            </a:r>
            <a:endParaRPr sz="2000">
              <a:solidFill>
                <a:srgbClr val="D8D8D8"/>
              </a:solidFill>
              <a:latin typeface="Arial Narrow"/>
              <a:ea typeface="Arial Narrow"/>
              <a:cs typeface="Arial Narrow"/>
              <a:sym typeface="Arial Narrow"/>
            </a:endParaRPr>
          </a:p>
        </p:txBody>
      </p:sp>
      <p:sp>
        <p:nvSpPr>
          <p:cNvPr id="3123" name="Google Shape;3123;gd7d5b4c820_6_641"/>
          <p:cNvSpPr txBox="1"/>
          <p:nvPr/>
        </p:nvSpPr>
        <p:spPr>
          <a:xfrm>
            <a:off x="623450" y="3796825"/>
            <a:ext cx="3137400" cy="252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2800">
                <a:solidFill>
                  <a:srgbClr val="FFC000"/>
                </a:solidFill>
                <a:latin typeface="Arial Black"/>
                <a:ea typeface="Arial Black"/>
                <a:cs typeface="Arial Black"/>
                <a:sym typeface="Arial Black"/>
              </a:rPr>
              <a:t>Cepstro</a:t>
            </a:r>
            <a:endParaRPr sz="2800">
              <a:solidFill>
                <a:srgbClr val="FFC000"/>
              </a:solidFill>
              <a:latin typeface="Arial Black"/>
              <a:ea typeface="Arial Black"/>
              <a:cs typeface="Arial Black"/>
              <a:sym typeface="Arial Black"/>
            </a:endParaRPr>
          </a:p>
          <a:p>
            <a:pPr marL="341999" lvl="0" indent="-341999" algn="just" rtl="0">
              <a:spcBef>
                <a:spcPts val="480"/>
              </a:spcBef>
              <a:spcAft>
                <a:spcPts val="0"/>
              </a:spcAft>
              <a:buClr>
                <a:srgbClr val="FFC000"/>
              </a:buClr>
              <a:buSzPts val="2400"/>
              <a:buFont typeface="Noto Sans Symbols"/>
              <a:buChar char="➢"/>
            </a:pPr>
            <a:r>
              <a:rPr lang="pt-BR" sz="2400">
                <a:solidFill>
                  <a:srgbClr val="D8D8D8"/>
                </a:solidFill>
                <a:latin typeface="Arial Narrow"/>
                <a:ea typeface="Arial Narrow"/>
                <a:cs typeface="Arial Narrow"/>
                <a:sym typeface="Arial Narrow"/>
              </a:rPr>
              <a:t>Escala logarítmica</a:t>
            </a:r>
            <a:endParaRPr sz="2400">
              <a:solidFill>
                <a:srgbClr val="D8D8D8"/>
              </a:solidFill>
              <a:latin typeface="Arial Narrow"/>
              <a:ea typeface="Arial Narrow"/>
              <a:cs typeface="Arial Narrow"/>
              <a:sym typeface="Arial Narrow"/>
            </a:endParaRPr>
          </a:p>
          <a:p>
            <a:pPr marL="742950" lvl="1" indent="-298450" algn="just" rtl="0">
              <a:spcBef>
                <a:spcPts val="480"/>
              </a:spcBef>
              <a:spcAft>
                <a:spcPts val="0"/>
              </a:spcAft>
              <a:buClr>
                <a:srgbClr val="D8D8D8"/>
              </a:buClr>
              <a:buSzPts val="2000"/>
              <a:buFont typeface="Arial Narrow"/>
              <a:buChar char="○"/>
            </a:pPr>
            <a:r>
              <a:rPr lang="pt-BR" sz="2000">
                <a:solidFill>
                  <a:srgbClr val="D8D8D8"/>
                </a:solidFill>
                <a:latin typeface="Arial Narrow"/>
                <a:ea typeface="Arial Narrow"/>
                <a:cs typeface="Arial Narrow"/>
                <a:sym typeface="Arial Narrow"/>
              </a:rPr>
              <a:t>quefrency</a:t>
            </a:r>
            <a:endParaRPr sz="2000">
              <a:solidFill>
                <a:srgbClr val="D8D8D8"/>
              </a:solidFill>
              <a:latin typeface="Arial Narrow"/>
              <a:ea typeface="Arial Narrow"/>
              <a:cs typeface="Arial Narrow"/>
              <a:sym typeface="Arial Narrow"/>
            </a:endParaRPr>
          </a:p>
          <a:p>
            <a:pPr marL="742950" lvl="1" indent="-298450" algn="just" rtl="0">
              <a:spcBef>
                <a:spcPts val="480"/>
              </a:spcBef>
              <a:spcAft>
                <a:spcPts val="0"/>
              </a:spcAft>
              <a:buClr>
                <a:srgbClr val="D8D8D8"/>
              </a:buClr>
              <a:buSzPts val="2000"/>
              <a:buFont typeface="Arial Narrow"/>
              <a:buChar char="○"/>
            </a:pPr>
            <a:r>
              <a:rPr lang="pt-BR" sz="2000">
                <a:solidFill>
                  <a:srgbClr val="D8D8D8"/>
                </a:solidFill>
                <a:latin typeface="Arial Narrow"/>
                <a:ea typeface="Arial Narrow"/>
                <a:cs typeface="Arial Narrow"/>
                <a:sym typeface="Arial Narrow"/>
              </a:rPr>
              <a:t>gamnitude</a:t>
            </a:r>
            <a:endParaRPr sz="2000">
              <a:solidFill>
                <a:srgbClr val="D8D8D8"/>
              </a:solidFill>
              <a:latin typeface="Arial Narrow"/>
              <a:ea typeface="Arial Narrow"/>
              <a:cs typeface="Arial Narrow"/>
              <a:sym typeface="Arial Narrow"/>
            </a:endParaRPr>
          </a:p>
          <a:p>
            <a:pPr marL="742950" lvl="1" indent="-298450" algn="just" rtl="0">
              <a:spcBef>
                <a:spcPts val="480"/>
              </a:spcBef>
              <a:spcAft>
                <a:spcPts val="0"/>
              </a:spcAft>
              <a:buClr>
                <a:srgbClr val="D8D8D8"/>
              </a:buClr>
              <a:buSzPts val="2000"/>
              <a:buFont typeface="Arial Narrow"/>
              <a:buChar char="○"/>
            </a:pPr>
            <a:r>
              <a:rPr lang="pt-BR" sz="2000">
                <a:solidFill>
                  <a:srgbClr val="D8D8D8"/>
                </a:solidFill>
                <a:latin typeface="Arial Narrow"/>
                <a:ea typeface="Arial Narrow"/>
                <a:cs typeface="Arial Narrow"/>
                <a:sym typeface="Arial Narrow"/>
              </a:rPr>
              <a:t>rahmonic</a:t>
            </a:r>
            <a:endParaRPr sz="2000">
              <a:solidFill>
                <a:srgbClr val="D8D8D8"/>
              </a:solidFill>
              <a:latin typeface="Arial Narrow"/>
              <a:ea typeface="Arial Narrow"/>
              <a:cs typeface="Arial Narrow"/>
              <a:sym typeface="Arial Narrow"/>
            </a:endParaRPr>
          </a:p>
          <a:p>
            <a:pPr marL="742950" lvl="1" indent="-298450" algn="just" rtl="0">
              <a:spcBef>
                <a:spcPts val="480"/>
              </a:spcBef>
              <a:spcAft>
                <a:spcPts val="0"/>
              </a:spcAft>
              <a:buClr>
                <a:srgbClr val="D8D8D8"/>
              </a:buClr>
              <a:buSzPts val="2000"/>
              <a:buFont typeface="Arial Narrow"/>
              <a:buChar char="○"/>
            </a:pPr>
            <a:r>
              <a:rPr lang="pt-BR" sz="2000">
                <a:solidFill>
                  <a:srgbClr val="D8D8D8"/>
                </a:solidFill>
                <a:latin typeface="Arial Narrow"/>
                <a:ea typeface="Arial Narrow"/>
                <a:cs typeface="Arial Narrow"/>
                <a:sym typeface="Arial Narrow"/>
              </a:rPr>
              <a:t>repiod</a:t>
            </a:r>
            <a:endParaRPr sz="2000">
              <a:solidFill>
                <a:srgbClr val="D8D8D8"/>
              </a:solidFill>
              <a:latin typeface="Arial Narrow"/>
              <a:ea typeface="Arial Narrow"/>
              <a:cs typeface="Arial Narrow"/>
              <a:sym typeface="Arial Narrow"/>
            </a:endParaRPr>
          </a:p>
        </p:txBody>
      </p:sp>
      <p:pic>
        <p:nvPicPr>
          <p:cNvPr id="3124" name="Google Shape;3124;gd7d5b4c820_6_641"/>
          <p:cNvPicPr preferRelativeResize="0"/>
          <p:nvPr/>
        </p:nvPicPr>
        <p:blipFill>
          <a:blip r:embed="rId4">
            <a:alphaModFix/>
          </a:blip>
          <a:stretch>
            <a:fillRect/>
          </a:stretch>
        </p:blipFill>
        <p:spPr>
          <a:xfrm>
            <a:off x="3152100" y="1918038"/>
            <a:ext cx="5078350" cy="309989"/>
          </a:xfrm>
          <a:prstGeom prst="rect">
            <a:avLst/>
          </a:prstGeom>
          <a:noFill/>
          <a:ln>
            <a:noFill/>
          </a:ln>
        </p:spPr>
      </p:pic>
      <p:pic>
        <p:nvPicPr>
          <p:cNvPr id="3125" name="Google Shape;3125;gd7d5b4c820_6_641"/>
          <p:cNvPicPr preferRelativeResize="0"/>
          <p:nvPr/>
        </p:nvPicPr>
        <p:blipFill>
          <a:blip r:embed="rId5">
            <a:alphaModFix/>
          </a:blip>
          <a:stretch>
            <a:fillRect/>
          </a:stretch>
        </p:blipFill>
        <p:spPr>
          <a:xfrm>
            <a:off x="3304500" y="4428452"/>
            <a:ext cx="2971800" cy="266700"/>
          </a:xfrm>
          <a:prstGeom prst="rect">
            <a:avLst/>
          </a:prstGeom>
          <a:noFill/>
          <a:ln>
            <a:noFill/>
          </a:ln>
        </p:spPr>
      </p:pic>
      <p:sp>
        <p:nvSpPr>
          <p:cNvPr id="3126" name="Google Shape;3126;gd7d5b4c820_6_641"/>
          <p:cNvSpPr/>
          <p:nvPr/>
        </p:nvSpPr>
        <p:spPr>
          <a:xfrm>
            <a:off x="3695700" y="5064000"/>
            <a:ext cx="852600" cy="7845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b="1"/>
              <a:t>CPP</a:t>
            </a:r>
            <a:endParaRPr b="1"/>
          </a:p>
        </p:txBody>
      </p:sp>
      <p:sp>
        <p:nvSpPr>
          <p:cNvPr id="3127" name="Google Shape;3127;gd7d5b4c820_6_641"/>
          <p:cNvSpPr/>
          <p:nvPr/>
        </p:nvSpPr>
        <p:spPr>
          <a:xfrm>
            <a:off x="4819650" y="5064000"/>
            <a:ext cx="852600" cy="7845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pt-BR" b="1"/>
              <a:t>CPPS</a:t>
            </a:r>
            <a:endParaRPr b="1"/>
          </a:p>
        </p:txBody>
      </p:sp>
      <p:pic>
        <p:nvPicPr>
          <p:cNvPr id="3134" name="Google Shape;3134;gd7d5b4c820_6_641"/>
          <p:cNvPicPr preferRelativeResize="0"/>
          <p:nvPr/>
        </p:nvPicPr>
        <p:blipFill rotWithShape="1">
          <a:blip r:embed="rId6">
            <a:alphaModFix/>
          </a:blip>
          <a:srcRect/>
          <a:stretch/>
        </p:blipFill>
        <p:spPr>
          <a:xfrm>
            <a:off x="7697338" y="136869"/>
            <a:ext cx="1004247" cy="954948"/>
          </a:xfrm>
          <a:prstGeom prst="rect">
            <a:avLst/>
          </a:prstGeom>
          <a:noFill/>
          <a:ln>
            <a:noFill/>
          </a:ln>
        </p:spPr>
      </p:pic>
      <p:pic>
        <p:nvPicPr>
          <p:cNvPr id="3135" name="Google Shape;3135;gd7d5b4c820_6_641"/>
          <p:cNvPicPr preferRelativeResize="0"/>
          <p:nvPr/>
        </p:nvPicPr>
        <p:blipFill>
          <a:blip r:embed="rId7">
            <a:alphaModFix/>
          </a:blip>
          <a:stretch>
            <a:fillRect/>
          </a:stretch>
        </p:blipFill>
        <p:spPr>
          <a:xfrm>
            <a:off x="5328840" y="182225"/>
            <a:ext cx="2535684" cy="954950"/>
          </a:xfrm>
          <a:prstGeom prst="rect">
            <a:avLst/>
          </a:prstGeom>
          <a:noFill/>
          <a:ln>
            <a:noFill/>
          </a:ln>
        </p:spPr>
      </p:pic>
      <p:pic>
        <p:nvPicPr>
          <p:cNvPr id="18" name="Google Shape;202;gd7d5b4c820_2_106" descr="modelo 1- 138.jpg">
            <a:extLst>
              <a:ext uri="{FF2B5EF4-FFF2-40B4-BE49-F238E27FC236}">
                <a16:creationId xmlns:a16="http://schemas.microsoft.com/office/drawing/2014/main" id="{E68D8D67-8C05-4300-81D0-6B4F01B0FEAA}"/>
              </a:ext>
            </a:extLst>
          </p:cNvPr>
          <p:cNvPicPr preferRelativeResize="0"/>
          <p:nvPr/>
        </p:nvPicPr>
        <p:blipFill rotWithShape="1">
          <a:blip r:embed="rId8">
            <a:alphaModFix/>
          </a:blip>
          <a:srcRect/>
          <a:stretch/>
        </p:blipFill>
        <p:spPr>
          <a:xfrm>
            <a:off x="3632415" y="2468920"/>
            <a:ext cx="3227070" cy="1737360"/>
          </a:xfrm>
          <a:prstGeom prst="rect">
            <a:avLst/>
          </a:prstGeom>
          <a:noFill/>
          <a:ln>
            <a:noFill/>
          </a:ln>
        </p:spPr>
      </p:pic>
      <p:pic>
        <p:nvPicPr>
          <p:cNvPr id="19" name="Google Shape;3111;gd7d5b4c820_6_629">
            <a:extLst>
              <a:ext uri="{FF2B5EF4-FFF2-40B4-BE49-F238E27FC236}">
                <a16:creationId xmlns:a16="http://schemas.microsoft.com/office/drawing/2014/main" id="{16111A87-E2FC-44DF-BF38-C1A22276FCA7}"/>
              </a:ext>
            </a:extLst>
          </p:cNvPr>
          <p:cNvPicPr preferRelativeResize="0"/>
          <p:nvPr/>
        </p:nvPicPr>
        <p:blipFill>
          <a:blip r:embed="rId9">
            <a:alphaModFix/>
          </a:blip>
          <a:stretch>
            <a:fillRect/>
          </a:stretch>
        </p:blipFill>
        <p:spPr>
          <a:xfrm>
            <a:off x="6596682" y="4803876"/>
            <a:ext cx="1948925" cy="1871899"/>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pic>
        <p:nvPicPr>
          <p:cNvPr id="3141" name="Google Shape;3141;gd7d5b4c820_6_661"/>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3142" name="Google Shape;3142;gd7d5b4c820_6_661"/>
          <p:cNvSpPr txBox="1"/>
          <p:nvPr/>
        </p:nvSpPr>
        <p:spPr>
          <a:xfrm>
            <a:off x="0" y="1244125"/>
            <a:ext cx="8918100" cy="2264692"/>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pt-BR" sz="2800" dirty="0" err="1">
                <a:solidFill>
                  <a:srgbClr val="FFC000"/>
                </a:solidFill>
                <a:latin typeface="Arial Black"/>
                <a:ea typeface="Arial Black"/>
                <a:cs typeface="Arial Black"/>
                <a:sym typeface="Arial Black"/>
              </a:rPr>
              <a:t>Cepstro</a:t>
            </a:r>
            <a:r>
              <a:rPr lang="pt-BR" sz="2800" dirty="0">
                <a:solidFill>
                  <a:srgbClr val="FFC000"/>
                </a:solidFill>
                <a:latin typeface="Arial Black"/>
                <a:ea typeface="Arial Black"/>
                <a:cs typeface="Arial Black"/>
                <a:sym typeface="Arial Black"/>
              </a:rPr>
              <a:t> </a:t>
            </a:r>
            <a:endParaRPr sz="2800" dirty="0">
              <a:solidFill>
                <a:srgbClr val="FFC000"/>
              </a:solidFill>
              <a:latin typeface="Arial Black"/>
              <a:ea typeface="Arial Black"/>
              <a:cs typeface="Arial Black"/>
              <a:sym typeface="Arial Black"/>
            </a:endParaRPr>
          </a:p>
          <a:p>
            <a:pPr marL="342900" lvl="0" indent="0" algn="just" rtl="0">
              <a:spcBef>
                <a:spcPts val="480"/>
              </a:spcBef>
              <a:spcAft>
                <a:spcPts val="0"/>
              </a:spcAft>
              <a:buNone/>
            </a:pPr>
            <a:r>
              <a:rPr lang="pt-BR" sz="2500" dirty="0">
                <a:solidFill>
                  <a:srgbClr val="D8D8D8"/>
                </a:solidFill>
                <a:latin typeface="Arial Narrow"/>
                <a:ea typeface="Arial Narrow"/>
                <a:cs typeface="Arial Narrow"/>
                <a:sym typeface="Arial Narrow"/>
              </a:rPr>
              <a:t>O pico </a:t>
            </a:r>
            <a:r>
              <a:rPr lang="pt-BR" sz="2500" dirty="0" err="1">
                <a:solidFill>
                  <a:srgbClr val="D8D8D8"/>
                </a:solidFill>
                <a:latin typeface="Arial Narrow"/>
                <a:ea typeface="Arial Narrow"/>
                <a:cs typeface="Arial Narrow"/>
                <a:sym typeface="Arial Narrow"/>
              </a:rPr>
              <a:t>cepstral</a:t>
            </a:r>
            <a:r>
              <a:rPr lang="pt-BR" sz="2500" dirty="0">
                <a:solidFill>
                  <a:srgbClr val="D8D8D8"/>
                </a:solidFill>
                <a:latin typeface="Arial Narrow"/>
                <a:ea typeface="Arial Narrow"/>
                <a:cs typeface="Arial Narrow"/>
                <a:sym typeface="Arial Narrow"/>
              </a:rPr>
              <a:t> representa o destaque que o harmônico recebe em relação ao nível de ruído a partir de uma linha de base traçada pelo programa. Quanto maior o pico, mais harmônicos e menos ruído a voz possui. </a:t>
            </a:r>
            <a:r>
              <a:rPr lang="en-US" sz="1600" dirty="0">
                <a:solidFill>
                  <a:srgbClr val="D8D8D8"/>
                </a:solidFill>
                <a:latin typeface="Arial Narrow"/>
              </a:rPr>
              <a:t>Patel et al., 2018</a:t>
            </a:r>
            <a:endParaRPr sz="1600" dirty="0">
              <a:solidFill>
                <a:srgbClr val="D8D8D8"/>
              </a:solidFill>
              <a:latin typeface="Arial Narrow"/>
              <a:sym typeface="Arial Narrow"/>
            </a:endParaRPr>
          </a:p>
        </p:txBody>
      </p:sp>
      <p:pic>
        <p:nvPicPr>
          <p:cNvPr id="3143" name="Google Shape;3143;gd7d5b4c820_6_661"/>
          <p:cNvPicPr preferRelativeResize="0"/>
          <p:nvPr/>
        </p:nvPicPr>
        <p:blipFill>
          <a:blip r:embed="rId4">
            <a:alphaModFix/>
          </a:blip>
          <a:stretch>
            <a:fillRect/>
          </a:stretch>
        </p:blipFill>
        <p:spPr>
          <a:xfrm>
            <a:off x="2998850" y="3048000"/>
            <a:ext cx="3333750" cy="3352800"/>
          </a:xfrm>
          <a:prstGeom prst="rect">
            <a:avLst/>
          </a:prstGeom>
          <a:noFill/>
          <a:ln>
            <a:noFill/>
          </a:ln>
        </p:spPr>
      </p:pic>
      <p:pic>
        <p:nvPicPr>
          <p:cNvPr id="3144" name="Google Shape;3144;gd7d5b4c820_6_661"/>
          <p:cNvPicPr preferRelativeResize="0"/>
          <p:nvPr/>
        </p:nvPicPr>
        <p:blipFill rotWithShape="1">
          <a:blip r:embed="rId5">
            <a:alphaModFix/>
          </a:blip>
          <a:srcRect/>
          <a:stretch/>
        </p:blipFill>
        <p:spPr>
          <a:xfrm>
            <a:off x="7697338" y="136869"/>
            <a:ext cx="1004247" cy="954948"/>
          </a:xfrm>
          <a:prstGeom prst="rect">
            <a:avLst/>
          </a:prstGeom>
          <a:noFill/>
          <a:ln>
            <a:noFill/>
          </a:ln>
        </p:spPr>
      </p:pic>
      <p:sp>
        <p:nvSpPr>
          <p:cNvPr id="3145" name="Google Shape;3145;gd7d5b4c820_6_661"/>
          <p:cNvSpPr txBox="1">
            <a:spLocks noGrp="1"/>
          </p:cNvSpPr>
          <p:nvPr>
            <p:ph type="title"/>
          </p:nvPr>
        </p:nvSpPr>
        <p:spPr>
          <a:xfrm>
            <a:off x="396875" y="44450"/>
            <a:ext cx="5389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Avaliação cepstral</a:t>
            </a:r>
            <a:endParaRPr sz="3000" b="0">
              <a:solidFill>
                <a:srgbClr val="D8D8D8"/>
              </a:solidFill>
              <a:latin typeface="Arial Black"/>
              <a:ea typeface="Arial Black"/>
              <a:cs typeface="Arial Black"/>
              <a:sym typeface="Arial Black"/>
            </a:endParaRPr>
          </a:p>
        </p:txBody>
      </p:sp>
      <p:pic>
        <p:nvPicPr>
          <p:cNvPr id="3146" name="Google Shape;3146;gd7d5b4c820_6_661"/>
          <p:cNvPicPr preferRelativeResize="0"/>
          <p:nvPr/>
        </p:nvPicPr>
        <p:blipFill>
          <a:blip r:embed="rId6">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3151"/>
        <p:cNvGrpSpPr/>
        <p:nvPr/>
      </p:nvGrpSpPr>
      <p:grpSpPr>
        <a:xfrm>
          <a:off x="0" y="0"/>
          <a:ext cx="0" cy="0"/>
          <a:chOff x="0" y="0"/>
          <a:chExt cx="0" cy="0"/>
        </a:xfrm>
      </p:grpSpPr>
      <p:pic>
        <p:nvPicPr>
          <p:cNvPr id="3152" name="Google Shape;3152;gd7d5b4c820_6_671"/>
          <p:cNvPicPr preferRelativeResize="0"/>
          <p:nvPr/>
        </p:nvPicPr>
        <p:blipFill rotWithShape="1">
          <a:blip r:embed="rId3">
            <a:alphaModFix/>
          </a:blip>
          <a:srcRect/>
          <a:stretch/>
        </p:blipFill>
        <p:spPr>
          <a:xfrm>
            <a:off x="-95535" y="-44450"/>
            <a:ext cx="9239535" cy="6858000"/>
          </a:xfrm>
          <a:prstGeom prst="rect">
            <a:avLst/>
          </a:prstGeom>
          <a:noFill/>
          <a:ln>
            <a:noFill/>
          </a:ln>
        </p:spPr>
      </p:pic>
      <p:sp>
        <p:nvSpPr>
          <p:cNvPr id="3153" name="Google Shape;3153;gd7d5b4c820_6_671"/>
          <p:cNvSpPr txBox="1"/>
          <p:nvPr/>
        </p:nvSpPr>
        <p:spPr>
          <a:xfrm>
            <a:off x="133350" y="1548925"/>
            <a:ext cx="8784600" cy="2310859"/>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pt-BR" sz="3000" dirty="0">
                <a:solidFill>
                  <a:srgbClr val="FFC000"/>
                </a:solidFill>
                <a:latin typeface="Arial Black"/>
                <a:ea typeface="Arial Black"/>
                <a:cs typeface="Arial Black"/>
                <a:sym typeface="Arial Black"/>
              </a:rPr>
              <a:t>CPP - </a:t>
            </a:r>
            <a:r>
              <a:rPr lang="pt-BR" sz="2600" dirty="0">
                <a:solidFill>
                  <a:srgbClr val="FFC000"/>
                </a:solidFill>
                <a:latin typeface="Arial Black"/>
                <a:ea typeface="Arial Black"/>
                <a:cs typeface="Arial Black"/>
                <a:sym typeface="Arial Black"/>
              </a:rPr>
              <a:t> </a:t>
            </a:r>
            <a:r>
              <a:rPr lang="pt-BR" sz="2600" i="1" dirty="0">
                <a:solidFill>
                  <a:srgbClr val="FFC000"/>
                </a:solidFill>
                <a:latin typeface="Arial Black"/>
                <a:ea typeface="Arial Black"/>
                <a:cs typeface="Arial Black"/>
                <a:sym typeface="Arial Black"/>
              </a:rPr>
              <a:t>Vocal </a:t>
            </a:r>
            <a:r>
              <a:rPr lang="pt-BR" sz="2600" i="1" dirty="0" err="1">
                <a:solidFill>
                  <a:srgbClr val="FFC000"/>
                </a:solidFill>
                <a:latin typeface="Arial Black"/>
                <a:ea typeface="Arial Black"/>
                <a:cs typeface="Arial Black"/>
                <a:sym typeface="Arial Black"/>
              </a:rPr>
              <a:t>Cepstral</a:t>
            </a:r>
            <a:r>
              <a:rPr lang="pt-BR" sz="2600" i="1" dirty="0">
                <a:solidFill>
                  <a:srgbClr val="FFC000"/>
                </a:solidFill>
                <a:latin typeface="Arial Black"/>
                <a:ea typeface="Arial Black"/>
                <a:cs typeface="Arial Black"/>
                <a:sym typeface="Arial Black"/>
              </a:rPr>
              <a:t> </a:t>
            </a:r>
            <a:r>
              <a:rPr lang="pt-BR" sz="2600" i="1" dirty="0" err="1">
                <a:solidFill>
                  <a:srgbClr val="FFC000"/>
                </a:solidFill>
                <a:latin typeface="Arial Black"/>
                <a:ea typeface="Arial Black"/>
                <a:cs typeface="Arial Black"/>
                <a:sym typeface="Arial Black"/>
              </a:rPr>
              <a:t>Peak</a:t>
            </a:r>
            <a:r>
              <a:rPr lang="pt-BR" sz="2600" i="1" dirty="0">
                <a:solidFill>
                  <a:srgbClr val="FFC000"/>
                </a:solidFill>
                <a:latin typeface="Arial Black"/>
                <a:ea typeface="Arial Black"/>
                <a:cs typeface="Arial Black"/>
                <a:sym typeface="Arial Black"/>
              </a:rPr>
              <a:t> </a:t>
            </a:r>
            <a:r>
              <a:rPr lang="pt-BR" sz="2600" i="1" dirty="0" err="1">
                <a:solidFill>
                  <a:srgbClr val="FFC000"/>
                </a:solidFill>
                <a:latin typeface="Arial Black"/>
                <a:ea typeface="Arial Black"/>
                <a:cs typeface="Arial Black"/>
                <a:sym typeface="Arial Black"/>
              </a:rPr>
              <a:t>Prominence</a:t>
            </a:r>
            <a:r>
              <a:rPr lang="pt-BR" sz="2600" i="1" dirty="0">
                <a:solidFill>
                  <a:srgbClr val="FFC000"/>
                </a:solidFill>
                <a:latin typeface="Arial Black"/>
                <a:ea typeface="Arial Black"/>
                <a:cs typeface="Arial Black"/>
                <a:sym typeface="Arial Black"/>
              </a:rPr>
              <a:t> </a:t>
            </a:r>
            <a:endParaRPr sz="2600" i="1" dirty="0">
              <a:solidFill>
                <a:srgbClr val="FFC000"/>
              </a:solidFill>
              <a:latin typeface="Arial Black"/>
              <a:ea typeface="Arial Black"/>
              <a:cs typeface="Arial Black"/>
              <a:sym typeface="Arial Black"/>
            </a:endParaRPr>
          </a:p>
          <a:p>
            <a:pPr marL="0" lvl="0" indent="457200" algn="l" rtl="0">
              <a:spcBef>
                <a:spcPts val="0"/>
              </a:spcBef>
              <a:spcAft>
                <a:spcPts val="0"/>
              </a:spcAft>
              <a:buNone/>
            </a:pPr>
            <a:endParaRPr sz="2600" i="1" dirty="0">
              <a:solidFill>
                <a:srgbClr val="FFC000"/>
              </a:solidFill>
              <a:latin typeface="Arial Black"/>
              <a:ea typeface="Arial Black"/>
              <a:cs typeface="Arial Black"/>
              <a:sym typeface="Arial Black"/>
            </a:endParaRPr>
          </a:p>
          <a:p>
            <a:pPr marL="342900" lvl="0" indent="0" algn="just" rtl="0">
              <a:spcBef>
                <a:spcPts val="480"/>
              </a:spcBef>
              <a:spcAft>
                <a:spcPts val="0"/>
              </a:spcAft>
              <a:buNone/>
            </a:pPr>
            <a:r>
              <a:rPr lang="pt-BR" sz="2600" dirty="0">
                <a:solidFill>
                  <a:srgbClr val="D8D8D8"/>
                </a:solidFill>
                <a:latin typeface="Arial Narrow"/>
                <a:ea typeface="Arial Narrow"/>
                <a:cs typeface="Arial Narrow"/>
                <a:sym typeface="Arial Narrow"/>
              </a:rPr>
              <a:t>Distância entre o pico </a:t>
            </a:r>
            <a:r>
              <a:rPr lang="pt-BR" sz="2600" dirty="0" err="1">
                <a:solidFill>
                  <a:srgbClr val="D8D8D8"/>
                </a:solidFill>
                <a:latin typeface="Arial Narrow"/>
                <a:ea typeface="Arial Narrow"/>
                <a:cs typeface="Arial Narrow"/>
                <a:sym typeface="Arial Narrow"/>
              </a:rPr>
              <a:t>cepstral</a:t>
            </a:r>
            <a:r>
              <a:rPr lang="pt-BR" sz="2600" dirty="0">
                <a:solidFill>
                  <a:srgbClr val="D8D8D8"/>
                </a:solidFill>
                <a:latin typeface="Arial Narrow"/>
                <a:ea typeface="Arial Narrow"/>
                <a:cs typeface="Arial Narrow"/>
                <a:sym typeface="Arial Narrow"/>
              </a:rPr>
              <a:t> e a linha de base traçada pelo </a:t>
            </a:r>
            <a:r>
              <a:rPr lang="pt-BR" sz="2600" dirty="0" err="1">
                <a:solidFill>
                  <a:srgbClr val="D8D8D8"/>
                </a:solidFill>
                <a:latin typeface="Arial Narrow"/>
                <a:ea typeface="Arial Narrow"/>
                <a:cs typeface="Arial Narrow"/>
                <a:sym typeface="Arial Narrow"/>
              </a:rPr>
              <a:t>rahmonic</a:t>
            </a:r>
            <a:r>
              <a:rPr lang="pt-BR" sz="2600" dirty="0">
                <a:solidFill>
                  <a:srgbClr val="D8D8D8"/>
                </a:solidFill>
                <a:latin typeface="Arial Narrow"/>
                <a:ea typeface="Arial Narrow"/>
                <a:cs typeface="Arial Narrow"/>
                <a:sym typeface="Arial Narrow"/>
              </a:rPr>
              <a:t> dominante (que normalmente corresponde ao primeiro harmônico em vozes sem muita </a:t>
            </a:r>
            <a:r>
              <a:rPr lang="pt-BR" sz="2600" dirty="0" err="1">
                <a:solidFill>
                  <a:srgbClr val="D8D8D8"/>
                </a:solidFill>
                <a:latin typeface="Arial Narrow"/>
                <a:ea typeface="Arial Narrow"/>
                <a:cs typeface="Arial Narrow"/>
                <a:sym typeface="Arial Narrow"/>
              </a:rPr>
              <a:t>aperiodicidade</a:t>
            </a:r>
            <a:r>
              <a:rPr lang="pt-BR" sz="2600" dirty="0">
                <a:solidFill>
                  <a:srgbClr val="D8D8D8"/>
                </a:solidFill>
                <a:latin typeface="Arial Narrow"/>
                <a:ea typeface="Arial Narrow"/>
                <a:cs typeface="Arial Narrow"/>
                <a:sym typeface="Arial Narrow"/>
              </a:rPr>
              <a:t>). </a:t>
            </a:r>
            <a:r>
              <a:rPr lang="pt-BR" sz="1600" dirty="0" err="1">
                <a:solidFill>
                  <a:srgbClr val="D8D8D8"/>
                </a:solidFill>
                <a:latin typeface="Arial Narrow"/>
              </a:rPr>
              <a:t>Heman-Ackah</a:t>
            </a:r>
            <a:r>
              <a:rPr lang="pt-BR" sz="1600" dirty="0">
                <a:solidFill>
                  <a:srgbClr val="D8D8D8"/>
                </a:solidFill>
                <a:latin typeface="Arial Narrow"/>
              </a:rPr>
              <a:t>, et al., 2014 </a:t>
            </a:r>
            <a:endParaRPr sz="1600" dirty="0">
              <a:solidFill>
                <a:srgbClr val="D8D8D8"/>
              </a:solidFill>
              <a:latin typeface="Arial Narrow"/>
              <a:sym typeface="Arial Narrow"/>
            </a:endParaRPr>
          </a:p>
        </p:txBody>
      </p:sp>
      <p:graphicFrame>
        <p:nvGraphicFramePr>
          <p:cNvPr id="3154" name="Google Shape;3154;gd7d5b4c820_6_671"/>
          <p:cNvGraphicFramePr/>
          <p:nvPr/>
        </p:nvGraphicFramePr>
        <p:xfrm>
          <a:off x="2242988" y="4305300"/>
          <a:ext cx="4562500" cy="1402025"/>
        </p:xfrm>
        <a:graphic>
          <a:graphicData uri="http://schemas.openxmlformats.org/drawingml/2006/table">
            <a:tbl>
              <a:tblPr>
                <a:noFill/>
                <a:tableStyleId>{47206FC3-67C0-4824-99AA-CE96E74C6903}</a:tableStyleId>
              </a:tblPr>
              <a:tblGrid>
                <a:gridCol w="1938350">
                  <a:extLst>
                    <a:ext uri="{9D8B030D-6E8A-4147-A177-3AD203B41FA5}">
                      <a16:colId xmlns:a16="http://schemas.microsoft.com/office/drawing/2014/main" val="20000"/>
                    </a:ext>
                  </a:extLst>
                </a:gridCol>
                <a:gridCol w="2624150">
                  <a:extLst>
                    <a:ext uri="{9D8B030D-6E8A-4147-A177-3AD203B41FA5}">
                      <a16:colId xmlns:a16="http://schemas.microsoft.com/office/drawing/2014/main" val="20001"/>
                    </a:ext>
                  </a:extLst>
                </a:gridCol>
              </a:tblGrid>
              <a:tr h="609575">
                <a:tc>
                  <a:txBody>
                    <a:bodyPr/>
                    <a:lstStyle/>
                    <a:p>
                      <a:pPr marL="0" lvl="0" indent="0" algn="ctr" rtl="0">
                        <a:spcBef>
                          <a:spcPts val="0"/>
                        </a:spcBef>
                        <a:spcAft>
                          <a:spcPts val="0"/>
                        </a:spcAft>
                        <a:buNone/>
                      </a:pPr>
                      <a:r>
                        <a:rPr lang="pt-BR" b="1"/>
                        <a:t>AMOSTRA</a:t>
                      </a:r>
                      <a:endParaRPr b="1"/>
                    </a:p>
                  </a:txBody>
                  <a:tcPr marL="91425" marR="91425" marT="91425" marB="91425">
                    <a:solidFill>
                      <a:srgbClr val="D8D8D8"/>
                    </a:solidFill>
                  </a:tcPr>
                </a:tc>
                <a:tc>
                  <a:txBody>
                    <a:bodyPr/>
                    <a:lstStyle/>
                    <a:p>
                      <a:pPr marL="0" lvl="0" indent="0" algn="ctr" rtl="0">
                        <a:spcBef>
                          <a:spcPts val="0"/>
                        </a:spcBef>
                        <a:spcAft>
                          <a:spcPts val="0"/>
                        </a:spcAft>
                        <a:buNone/>
                      </a:pPr>
                      <a:r>
                        <a:rPr lang="pt-BR" b="1"/>
                        <a:t>PONTO DE CORTE </a:t>
                      </a:r>
                      <a:endParaRPr b="1"/>
                    </a:p>
                    <a:p>
                      <a:pPr marL="0" lvl="0" indent="0" algn="ctr" rtl="0">
                        <a:spcBef>
                          <a:spcPts val="0"/>
                        </a:spcBef>
                        <a:spcAft>
                          <a:spcPts val="0"/>
                        </a:spcAft>
                        <a:buClr>
                          <a:schemeClr val="dk1"/>
                        </a:buClr>
                        <a:buSzPts val="1100"/>
                        <a:buFont typeface="Arial"/>
                        <a:buNone/>
                      </a:pPr>
                      <a:r>
                        <a:rPr lang="pt-BR">
                          <a:solidFill>
                            <a:srgbClr val="7F7F7F"/>
                          </a:solidFill>
                        </a:rPr>
                        <a:t>Phadke KV, et al (2020)</a:t>
                      </a:r>
                      <a:endParaRPr>
                        <a:solidFill>
                          <a:srgbClr val="7F7F7F"/>
                        </a:solidFill>
                      </a:endParaRPr>
                    </a:p>
                  </a:txBody>
                  <a:tcPr marL="91425" marR="91425" marT="91425" marB="91425">
                    <a:solidFill>
                      <a:srgbClr val="D8D8D8"/>
                    </a:solidFill>
                  </a:tcPr>
                </a:tc>
                <a:extLst>
                  <a:ext uri="{0D108BD9-81ED-4DB2-BD59-A6C34878D82A}">
                    <a16:rowId xmlns:a16="http://schemas.microsoft.com/office/drawing/2014/main" val="10000"/>
                  </a:ext>
                </a:extLst>
              </a:tr>
              <a:tr h="396225">
                <a:tc>
                  <a:txBody>
                    <a:bodyPr/>
                    <a:lstStyle/>
                    <a:p>
                      <a:pPr marL="0" lvl="0" indent="0" algn="l" rtl="0">
                        <a:spcBef>
                          <a:spcPts val="0"/>
                        </a:spcBef>
                        <a:spcAft>
                          <a:spcPts val="0"/>
                        </a:spcAft>
                        <a:buNone/>
                      </a:pPr>
                      <a:r>
                        <a:rPr lang="pt-BR"/>
                        <a:t>Vogal sustentada</a:t>
                      </a:r>
                      <a:endParaRPr/>
                    </a:p>
                  </a:txBody>
                  <a:tcPr marL="91425" marR="91425" marT="91425" marB="91425">
                    <a:solidFill>
                      <a:srgbClr val="D8D8D8"/>
                    </a:solidFill>
                  </a:tcPr>
                </a:tc>
                <a:tc>
                  <a:txBody>
                    <a:bodyPr/>
                    <a:lstStyle/>
                    <a:p>
                      <a:pPr marL="0" lvl="0" indent="0" algn="r" rtl="0">
                        <a:spcBef>
                          <a:spcPts val="0"/>
                        </a:spcBef>
                        <a:spcAft>
                          <a:spcPts val="0"/>
                        </a:spcAft>
                        <a:buNone/>
                      </a:pPr>
                      <a:r>
                        <a:rPr lang="pt-BR"/>
                        <a:t>⩾ 23,4 dB  </a:t>
                      </a:r>
                      <a:endParaRPr/>
                    </a:p>
                  </a:txBody>
                  <a:tcPr marL="91425" marR="91425" marT="91425" marB="91425">
                    <a:solidFill>
                      <a:srgbClr val="D8D8D8"/>
                    </a:solidFill>
                  </a:tcPr>
                </a:tc>
                <a:extLst>
                  <a:ext uri="{0D108BD9-81ED-4DB2-BD59-A6C34878D82A}">
                    <a16:rowId xmlns:a16="http://schemas.microsoft.com/office/drawing/2014/main" val="10001"/>
                  </a:ext>
                </a:extLst>
              </a:tr>
              <a:tr h="396225">
                <a:tc>
                  <a:txBody>
                    <a:bodyPr/>
                    <a:lstStyle/>
                    <a:p>
                      <a:pPr marL="0" lvl="0" indent="0" algn="l" rtl="0">
                        <a:spcBef>
                          <a:spcPts val="0"/>
                        </a:spcBef>
                        <a:spcAft>
                          <a:spcPts val="0"/>
                        </a:spcAft>
                        <a:buNone/>
                      </a:pPr>
                      <a:r>
                        <a:rPr lang="pt-BR"/>
                        <a:t>Fala encadeada</a:t>
                      </a:r>
                      <a:endParaRPr/>
                    </a:p>
                  </a:txBody>
                  <a:tcPr marL="91425" marR="91425" marT="91425" marB="91425">
                    <a:solidFill>
                      <a:srgbClr val="D8D8D8"/>
                    </a:solidFill>
                  </a:tcPr>
                </a:tc>
                <a:tc>
                  <a:txBody>
                    <a:bodyPr/>
                    <a:lstStyle/>
                    <a:p>
                      <a:pPr marL="0" lvl="0" indent="0" algn="r" rtl="0">
                        <a:spcBef>
                          <a:spcPts val="0"/>
                        </a:spcBef>
                        <a:spcAft>
                          <a:spcPts val="0"/>
                        </a:spcAft>
                        <a:buClr>
                          <a:schemeClr val="dk1"/>
                        </a:buClr>
                        <a:buSzPts val="1100"/>
                        <a:buFont typeface="Arial"/>
                        <a:buNone/>
                      </a:pPr>
                      <a:r>
                        <a:rPr lang="pt-BR">
                          <a:solidFill>
                            <a:schemeClr val="dk1"/>
                          </a:solidFill>
                        </a:rPr>
                        <a:t>⩾ 19 dB </a:t>
                      </a:r>
                      <a:endParaRPr/>
                    </a:p>
                  </a:txBody>
                  <a:tcPr marL="91425" marR="91425" marT="91425" marB="91425">
                    <a:solidFill>
                      <a:srgbClr val="D8D8D8"/>
                    </a:solidFill>
                  </a:tcPr>
                </a:tc>
                <a:extLst>
                  <a:ext uri="{0D108BD9-81ED-4DB2-BD59-A6C34878D82A}">
                    <a16:rowId xmlns:a16="http://schemas.microsoft.com/office/drawing/2014/main" val="10002"/>
                  </a:ext>
                </a:extLst>
              </a:tr>
            </a:tbl>
          </a:graphicData>
        </a:graphic>
      </p:graphicFrame>
      <p:pic>
        <p:nvPicPr>
          <p:cNvPr id="3155" name="Google Shape;3155;gd7d5b4c820_6_671"/>
          <p:cNvPicPr preferRelativeResize="0"/>
          <p:nvPr/>
        </p:nvPicPr>
        <p:blipFill rotWithShape="1">
          <a:blip r:embed="rId4">
            <a:alphaModFix/>
          </a:blip>
          <a:srcRect/>
          <a:stretch/>
        </p:blipFill>
        <p:spPr>
          <a:xfrm>
            <a:off x="7697338" y="136869"/>
            <a:ext cx="1004247" cy="954948"/>
          </a:xfrm>
          <a:prstGeom prst="rect">
            <a:avLst/>
          </a:prstGeom>
          <a:noFill/>
          <a:ln>
            <a:noFill/>
          </a:ln>
        </p:spPr>
      </p:pic>
      <p:sp>
        <p:nvSpPr>
          <p:cNvPr id="3156" name="Google Shape;3156;gd7d5b4c820_6_671"/>
          <p:cNvSpPr txBox="1">
            <a:spLocks noGrp="1"/>
          </p:cNvSpPr>
          <p:nvPr>
            <p:ph type="title"/>
          </p:nvPr>
        </p:nvSpPr>
        <p:spPr>
          <a:xfrm>
            <a:off x="396875" y="44450"/>
            <a:ext cx="48801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Avaliação cepstral</a:t>
            </a:r>
            <a:endParaRPr sz="3000" b="0">
              <a:solidFill>
                <a:srgbClr val="D8D8D8"/>
              </a:solidFill>
              <a:latin typeface="Arial Black"/>
              <a:ea typeface="Arial Black"/>
              <a:cs typeface="Arial Black"/>
              <a:sym typeface="Arial Black"/>
            </a:endParaRPr>
          </a:p>
        </p:txBody>
      </p:sp>
      <p:pic>
        <p:nvPicPr>
          <p:cNvPr id="3157" name="Google Shape;3157;gd7d5b4c820_6_671"/>
          <p:cNvPicPr preferRelativeResize="0"/>
          <p:nvPr/>
        </p:nvPicPr>
        <p:blipFill>
          <a:blip r:embed="rId5">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3162"/>
        <p:cNvGrpSpPr/>
        <p:nvPr/>
      </p:nvGrpSpPr>
      <p:grpSpPr>
        <a:xfrm>
          <a:off x="0" y="0"/>
          <a:ext cx="0" cy="0"/>
          <a:chOff x="0" y="0"/>
          <a:chExt cx="0" cy="0"/>
        </a:xfrm>
      </p:grpSpPr>
      <p:pic>
        <p:nvPicPr>
          <p:cNvPr id="3163" name="Google Shape;3163;gd7d5b4c820_6_681"/>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3164" name="Google Shape;3164;gd7d5b4c820_6_681"/>
          <p:cNvSpPr txBox="1"/>
          <p:nvPr/>
        </p:nvSpPr>
        <p:spPr>
          <a:xfrm>
            <a:off x="152400" y="1244125"/>
            <a:ext cx="8613300" cy="178560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pt-BR" sz="2800">
                <a:solidFill>
                  <a:srgbClr val="FFC000"/>
                </a:solidFill>
                <a:latin typeface="Arial Black"/>
                <a:ea typeface="Arial Black"/>
                <a:cs typeface="Arial Black"/>
                <a:sym typeface="Arial Black"/>
              </a:rPr>
              <a:t>CPPS </a:t>
            </a:r>
            <a:r>
              <a:rPr lang="pt-BR" sz="2800" b="1" i="1">
                <a:solidFill>
                  <a:srgbClr val="FFC000"/>
                </a:solidFill>
                <a:latin typeface="Arial Black"/>
                <a:ea typeface="Arial Black"/>
                <a:cs typeface="Arial Black"/>
                <a:sym typeface="Arial Black"/>
              </a:rPr>
              <a:t>-</a:t>
            </a:r>
            <a:r>
              <a:rPr lang="pt-BR" sz="2400">
                <a:solidFill>
                  <a:srgbClr val="FFC000"/>
                </a:solidFill>
                <a:latin typeface="Arial Black"/>
                <a:ea typeface="Arial Black"/>
                <a:cs typeface="Arial Black"/>
                <a:sym typeface="Arial Black"/>
              </a:rPr>
              <a:t> </a:t>
            </a:r>
            <a:r>
              <a:rPr lang="pt-BR" sz="2400" i="1">
                <a:solidFill>
                  <a:srgbClr val="FFC000"/>
                </a:solidFill>
                <a:latin typeface="Arial Black"/>
                <a:ea typeface="Arial Black"/>
                <a:cs typeface="Arial Black"/>
                <a:sym typeface="Arial Black"/>
              </a:rPr>
              <a:t>Smoothed Cepstral Peak Prominence </a:t>
            </a:r>
            <a:endParaRPr sz="2400" i="1">
              <a:solidFill>
                <a:srgbClr val="FFC000"/>
              </a:solidFill>
              <a:latin typeface="Arial Black"/>
              <a:ea typeface="Arial Black"/>
              <a:cs typeface="Arial Black"/>
              <a:sym typeface="Arial Black"/>
            </a:endParaRPr>
          </a:p>
          <a:p>
            <a:pPr marL="0" lvl="0" indent="457200" algn="l" rtl="0">
              <a:spcBef>
                <a:spcPts val="0"/>
              </a:spcBef>
              <a:spcAft>
                <a:spcPts val="0"/>
              </a:spcAft>
              <a:buNone/>
            </a:pPr>
            <a:endParaRPr sz="2400" i="1">
              <a:solidFill>
                <a:srgbClr val="FFC000"/>
              </a:solidFill>
              <a:latin typeface="Arial Black"/>
              <a:ea typeface="Arial Black"/>
              <a:cs typeface="Arial Black"/>
              <a:sym typeface="Arial Black"/>
            </a:endParaRPr>
          </a:p>
          <a:p>
            <a:pPr marL="342900" lvl="0" indent="0" algn="just" rtl="0">
              <a:spcBef>
                <a:spcPts val="480"/>
              </a:spcBef>
              <a:spcAft>
                <a:spcPts val="0"/>
              </a:spcAft>
              <a:buNone/>
            </a:pPr>
            <a:r>
              <a:rPr lang="pt-BR" sz="2400">
                <a:solidFill>
                  <a:srgbClr val="D8D8D8"/>
                </a:solidFill>
                <a:latin typeface="Arial Narrow"/>
                <a:ea typeface="Arial Narrow"/>
                <a:cs typeface="Arial Narrow"/>
                <a:sym typeface="Arial Narrow"/>
              </a:rPr>
              <a:t>Trata-se da análise do pico cepstral realizada após compilar as análises individuais dos ceptros presentes numa janela de intervalo de 20ms.</a:t>
            </a:r>
            <a:endParaRPr sz="2400">
              <a:solidFill>
                <a:srgbClr val="D8D8D8"/>
              </a:solidFill>
              <a:latin typeface="Arial Narrow"/>
              <a:ea typeface="Arial Narrow"/>
              <a:cs typeface="Arial Narrow"/>
              <a:sym typeface="Arial Narrow"/>
            </a:endParaRPr>
          </a:p>
        </p:txBody>
      </p:sp>
      <p:graphicFrame>
        <p:nvGraphicFramePr>
          <p:cNvPr id="3165" name="Google Shape;3165;gd7d5b4c820_6_681"/>
          <p:cNvGraphicFramePr/>
          <p:nvPr/>
        </p:nvGraphicFramePr>
        <p:xfrm>
          <a:off x="2177800" y="3238500"/>
          <a:ext cx="4562500" cy="3047855"/>
        </p:xfrm>
        <a:graphic>
          <a:graphicData uri="http://schemas.openxmlformats.org/drawingml/2006/table">
            <a:tbl>
              <a:tblPr>
                <a:noFill/>
                <a:tableStyleId>{47206FC3-67C0-4824-99AA-CE96E74C6903}</a:tableStyleId>
              </a:tblPr>
              <a:tblGrid>
                <a:gridCol w="1938350">
                  <a:extLst>
                    <a:ext uri="{9D8B030D-6E8A-4147-A177-3AD203B41FA5}">
                      <a16:colId xmlns:a16="http://schemas.microsoft.com/office/drawing/2014/main" val="20000"/>
                    </a:ext>
                  </a:extLst>
                </a:gridCol>
                <a:gridCol w="2624150">
                  <a:extLst>
                    <a:ext uri="{9D8B030D-6E8A-4147-A177-3AD203B41FA5}">
                      <a16:colId xmlns:a16="http://schemas.microsoft.com/office/drawing/2014/main" val="20001"/>
                    </a:ext>
                  </a:extLst>
                </a:gridCol>
              </a:tblGrid>
              <a:tr h="609575">
                <a:tc>
                  <a:txBody>
                    <a:bodyPr/>
                    <a:lstStyle/>
                    <a:p>
                      <a:pPr marL="0" lvl="0" indent="0" algn="ctr" rtl="0">
                        <a:spcBef>
                          <a:spcPts val="0"/>
                        </a:spcBef>
                        <a:spcAft>
                          <a:spcPts val="0"/>
                        </a:spcAft>
                        <a:buNone/>
                      </a:pPr>
                      <a:r>
                        <a:rPr lang="pt-BR" b="1"/>
                        <a:t>AMOSTRA</a:t>
                      </a:r>
                      <a:endParaRPr b="1"/>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D8D8D8"/>
                    </a:solidFill>
                  </a:tcPr>
                </a:tc>
                <a:tc>
                  <a:txBody>
                    <a:bodyPr/>
                    <a:lstStyle/>
                    <a:p>
                      <a:pPr marL="0" lvl="0" indent="0" algn="ctr" rtl="0">
                        <a:spcBef>
                          <a:spcPts val="0"/>
                        </a:spcBef>
                        <a:spcAft>
                          <a:spcPts val="0"/>
                        </a:spcAft>
                        <a:buNone/>
                      </a:pPr>
                      <a:r>
                        <a:rPr lang="pt-BR" b="1"/>
                        <a:t>PONTO DE CORTE </a:t>
                      </a:r>
                      <a:endParaRPr>
                        <a:solidFill>
                          <a:srgbClr val="B7B7B7"/>
                        </a:solidFill>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7F7F7F"/>
                      </a:solidFill>
                      <a:prstDash val="solid"/>
                      <a:round/>
                      <a:headEnd type="none" w="sm" len="sm"/>
                      <a:tailEnd type="none" w="sm" len="sm"/>
                    </a:lnB>
                    <a:solidFill>
                      <a:srgbClr val="D8D8D8"/>
                    </a:solidFill>
                  </a:tcPr>
                </a:tc>
                <a:extLst>
                  <a:ext uri="{0D108BD9-81ED-4DB2-BD59-A6C34878D82A}">
                    <a16:rowId xmlns:a16="http://schemas.microsoft.com/office/drawing/2014/main" val="10000"/>
                  </a:ext>
                </a:extLst>
              </a:tr>
              <a:tr h="396225">
                <a:tc rowSpan="2">
                  <a:txBody>
                    <a:bodyPr/>
                    <a:lstStyle/>
                    <a:p>
                      <a:pPr marL="0" lvl="0" indent="0" algn="l" rtl="0">
                        <a:spcBef>
                          <a:spcPts val="0"/>
                        </a:spcBef>
                        <a:spcAft>
                          <a:spcPts val="0"/>
                        </a:spcAft>
                        <a:buNone/>
                      </a:pPr>
                      <a:endParaRPr sz="1600"/>
                    </a:p>
                    <a:p>
                      <a:pPr marL="0" lvl="0" indent="0" algn="l" rtl="0">
                        <a:spcBef>
                          <a:spcPts val="0"/>
                        </a:spcBef>
                        <a:spcAft>
                          <a:spcPts val="0"/>
                        </a:spcAft>
                        <a:buNone/>
                      </a:pPr>
                      <a:r>
                        <a:rPr lang="pt-BR" sz="1600"/>
                        <a:t>Vogal sustentada</a:t>
                      </a:r>
                      <a:endParaRPr sz="1600"/>
                    </a:p>
                    <a:p>
                      <a:pPr marL="0" lvl="0" indent="0" algn="l" rtl="0">
                        <a:spcBef>
                          <a:spcPts val="0"/>
                        </a:spcBef>
                        <a:spcAft>
                          <a:spcPts val="0"/>
                        </a:spcAft>
                        <a:buNone/>
                      </a:pPr>
                      <a:endParaRPr sz="1600"/>
                    </a:p>
                  </a:txBody>
                  <a:tcPr marL="91425" marR="91425" marT="91425" marB="91425">
                    <a:lnL w="9525" cap="flat" cmpd="sng">
                      <a:solidFill>
                        <a:srgbClr val="888888"/>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D8D8D8"/>
                    </a:solidFill>
                  </a:tcPr>
                </a:tc>
                <a:tc>
                  <a:txBody>
                    <a:bodyPr/>
                    <a:lstStyle/>
                    <a:p>
                      <a:pPr marL="0" lvl="0" indent="0" algn="r" rtl="0">
                        <a:spcBef>
                          <a:spcPts val="0"/>
                        </a:spcBef>
                        <a:spcAft>
                          <a:spcPts val="0"/>
                        </a:spcAft>
                        <a:buNone/>
                      </a:pPr>
                      <a:r>
                        <a:rPr lang="pt-BR"/>
                        <a:t>⩾ 19,09 dB </a:t>
                      </a:r>
                      <a:endParaRPr/>
                    </a:p>
                    <a:p>
                      <a:pPr marL="0" lvl="0" indent="0" algn="r" rtl="0">
                        <a:spcBef>
                          <a:spcPts val="0"/>
                        </a:spcBef>
                        <a:spcAft>
                          <a:spcPts val="0"/>
                        </a:spcAft>
                        <a:buNone/>
                      </a:pPr>
                      <a:r>
                        <a:rPr lang="pt-BR">
                          <a:solidFill>
                            <a:srgbClr val="888888"/>
                          </a:solidFill>
                        </a:rPr>
                        <a:t>Hillenbrand J, et al (1996)</a:t>
                      </a:r>
                      <a:endParaRPr>
                        <a:solidFill>
                          <a:srgbClr val="888888"/>
                        </a:solidFill>
                      </a:endParaRPr>
                    </a:p>
                  </a:txBody>
                  <a:tcPr marL="91425" marR="91425" marT="91425" marB="91425">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396225">
                <a:tc vMerge="1">
                  <a:txBody>
                    <a:bodyPr/>
                    <a:lstStyle/>
                    <a:p>
                      <a:endParaRPr lang="pt-BR"/>
                    </a:p>
                  </a:txBody>
                  <a:tcPr/>
                </a:tc>
                <a:tc>
                  <a:txBody>
                    <a:bodyPr/>
                    <a:lstStyle/>
                    <a:p>
                      <a:pPr marL="0" lvl="0" indent="0" algn="r" rtl="0">
                        <a:spcBef>
                          <a:spcPts val="0"/>
                        </a:spcBef>
                        <a:spcAft>
                          <a:spcPts val="0"/>
                        </a:spcAft>
                        <a:buNone/>
                      </a:pPr>
                      <a:r>
                        <a:rPr lang="pt-BR">
                          <a:solidFill>
                            <a:schemeClr val="dk1"/>
                          </a:solidFill>
                        </a:rPr>
                        <a:t>⩾ 16, 35 dB ( português) </a:t>
                      </a:r>
                      <a:endParaRPr>
                        <a:solidFill>
                          <a:schemeClr val="dk1"/>
                        </a:solidFill>
                      </a:endParaRPr>
                    </a:p>
                    <a:p>
                      <a:pPr marL="0" lvl="0" indent="0" algn="r" rtl="0">
                        <a:spcBef>
                          <a:spcPts val="0"/>
                        </a:spcBef>
                        <a:spcAft>
                          <a:spcPts val="0"/>
                        </a:spcAft>
                        <a:buClr>
                          <a:schemeClr val="dk1"/>
                        </a:buClr>
                        <a:buSzPts val="1100"/>
                        <a:buFont typeface="Arial"/>
                        <a:buNone/>
                      </a:pPr>
                      <a:r>
                        <a:rPr lang="pt-BR">
                          <a:solidFill>
                            <a:srgbClr val="888888"/>
                          </a:solidFill>
                        </a:rPr>
                        <a:t>Lopes LW, et al (2019)</a:t>
                      </a:r>
                      <a:endParaRPr>
                        <a:solidFill>
                          <a:srgbClr val="888888"/>
                        </a:solidFill>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888888"/>
                      </a:solidFill>
                      <a:prstDash val="solid"/>
                      <a:round/>
                      <a:headEnd type="none" w="sm" len="sm"/>
                      <a:tailEnd type="none" w="sm" len="sm"/>
                    </a:lnB>
                    <a:solidFill>
                      <a:srgbClr val="D8D8D8"/>
                    </a:solidFill>
                  </a:tcPr>
                </a:tc>
                <a:extLst>
                  <a:ext uri="{0D108BD9-81ED-4DB2-BD59-A6C34878D82A}">
                    <a16:rowId xmlns:a16="http://schemas.microsoft.com/office/drawing/2014/main" val="10002"/>
                  </a:ext>
                </a:extLst>
              </a:tr>
              <a:tr h="396225">
                <a:tc rowSpan="2">
                  <a:txBody>
                    <a:bodyPr/>
                    <a:lstStyle/>
                    <a:p>
                      <a:pPr marL="0" lvl="0" indent="0" algn="l" rtl="0">
                        <a:spcBef>
                          <a:spcPts val="0"/>
                        </a:spcBef>
                        <a:spcAft>
                          <a:spcPts val="0"/>
                        </a:spcAft>
                        <a:buNone/>
                      </a:pPr>
                      <a:endParaRPr sz="1600"/>
                    </a:p>
                    <a:p>
                      <a:pPr marL="0" lvl="0" indent="0" algn="l" rtl="0">
                        <a:spcBef>
                          <a:spcPts val="0"/>
                        </a:spcBef>
                        <a:spcAft>
                          <a:spcPts val="0"/>
                        </a:spcAft>
                        <a:buNone/>
                      </a:pPr>
                      <a:r>
                        <a:rPr lang="pt-BR" sz="1600"/>
                        <a:t>Fala encadeada</a:t>
                      </a:r>
                      <a:endParaRPr sz="1600"/>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D8D8D8"/>
                    </a:solidFill>
                  </a:tcPr>
                </a:tc>
                <a:tc>
                  <a:txBody>
                    <a:bodyPr/>
                    <a:lstStyle/>
                    <a:p>
                      <a:pPr marL="0" lvl="0" indent="0" algn="r" rtl="0">
                        <a:spcBef>
                          <a:spcPts val="0"/>
                        </a:spcBef>
                        <a:spcAft>
                          <a:spcPts val="0"/>
                        </a:spcAft>
                        <a:buNone/>
                      </a:pPr>
                      <a:r>
                        <a:rPr lang="pt-BR">
                          <a:solidFill>
                            <a:schemeClr val="dk1"/>
                          </a:solidFill>
                        </a:rPr>
                        <a:t>⩾ 4 dB</a:t>
                      </a:r>
                      <a:endParaRPr>
                        <a:solidFill>
                          <a:schemeClr val="dk1"/>
                        </a:solidFill>
                      </a:endParaRPr>
                    </a:p>
                    <a:p>
                      <a:pPr marL="0" lvl="0" indent="0" algn="r" rtl="0">
                        <a:spcBef>
                          <a:spcPts val="0"/>
                        </a:spcBef>
                        <a:spcAft>
                          <a:spcPts val="0"/>
                        </a:spcAft>
                        <a:buNone/>
                      </a:pPr>
                      <a:r>
                        <a:rPr lang="pt-BR">
                          <a:solidFill>
                            <a:srgbClr val="888888"/>
                          </a:solidFill>
                        </a:rPr>
                        <a:t>Heman-Ackah YD, et al (2014) </a:t>
                      </a:r>
                      <a:endParaRPr>
                        <a:solidFill>
                          <a:srgbClr val="888888"/>
                        </a:solidFill>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D8D8D8"/>
                    </a:solidFill>
                  </a:tcPr>
                </a:tc>
                <a:extLst>
                  <a:ext uri="{0D108BD9-81ED-4DB2-BD59-A6C34878D82A}">
                    <a16:rowId xmlns:a16="http://schemas.microsoft.com/office/drawing/2014/main" val="10003"/>
                  </a:ext>
                </a:extLst>
              </a:tr>
              <a:tr h="396225">
                <a:tc vMerge="1">
                  <a:txBody>
                    <a:bodyPr/>
                    <a:lstStyle/>
                    <a:p>
                      <a:endParaRPr lang="pt-BR"/>
                    </a:p>
                  </a:txBody>
                  <a:tcPr/>
                </a:tc>
                <a:tc>
                  <a:txBody>
                    <a:bodyPr/>
                    <a:lstStyle/>
                    <a:p>
                      <a:pPr marL="0" lvl="0" indent="0" algn="r" rtl="0">
                        <a:spcBef>
                          <a:spcPts val="0"/>
                        </a:spcBef>
                        <a:spcAft>
                          <a:spcPts val="0"/>
                        </a:spcAft>
                        <a:buNone/>
                      </a:pPr>
                      <a:r>
                        <a:rPr lang="pt-BR">
                          <a:solidFill>
                            <a:schemeClr val="dk1"/>
                          </a:solidFill>
                        </a:rPr>
                        <a:t>⩾ 7,45 dB</a:t>
                      </a:r>
                      <a:endParaRPr>
                        <a:solidFill>
                          <a:schemeClr val="dk1"/>
                        </a:solidFill>
                      </a:endParaRPr>
                    </a:p>
                    <a:p>
                      <a:pPr marL="0" lvl="0" indent="0" algn="r" rtl="0">
                        <a:spcBef>
                          <a:spcPts val="0"/>
                        </a:spcBef>
                        <a:spcAft>
                          <a:spcPts val="0"/>
                        </a:spcAft>
                        <a:buClr>
                          <a:schemeClr val="dk1"/>
                        </a:buClr>
                        <a:buSzPts val="1100"/>
                        <a:buFont typeface="Arial"/>
                        <a:buNone/>
                      </a:pPr>
                      <a:r>
                        <a:rPr lang="pt-BR">
                          <a:solidFill>
                            <a:srgbClr val="888888"/>
                          </a:solidFill>
                        </a:rPr>
                        <a:t>Batthyany C, et al (2019) </a:t>
                      </a:r>
                      <a:endParaRPr>
                        <a:solidFill>
                          <a:srgbClr val="888888"/>
                        </a:solidFill>
                      </a:endParaRP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D8D8D8"/>
                    </a:solidFill>
                  </a:tcPr>
                </a:tc>
                <a:extLst>
                  <a:ext uri="{0D108BD9-81ED-4DB2-BD59-A6C34878D82A}">
                    <a16:rowId xmlns:a16="http://schemas.microsoft.com/office/drawing/2014/main" val="10004"/>
                  </a:ext>
                </a:extLst>
              </a:tr>
            </a:tbl>
          </a:graphicData>
        </a:graphic>
      </p:graphicFrame>
      <p:pic>
        <p:nvPicPr>
          <p:cNvPr id="3166" name="Google Shape;3166;gd7d5b4c820_6_681"/>
          <p:cNvPicPr preferRelativeResize="0"/>
          <p:nvPr/>
        </p:nvPicPr>
        <p:blipFill rotWithShape="1">
          <a:blip r:embed="rId4">
            <a:alphaModFix/>
          </a:blip>
          <a:srcRect/>
          <a:stretch/>
        </p:blipFill>
        <p:spPr>
          <a:xfrm>
            <a:off x="7697338" y="136869"/>
            <a:ext cx="1004247" cy="954948"/>
          </a:xfrm>
          <a:prstGeom prst="rect">
            <a:avLst/>
          </a:prstGeom>
          <a:noFill/>
          <a:ln>
            <a:noFill/>
          </a:ln>
        </p:spPr>
      </p:pic>
      <p:sp>
        <p:nvSpPr>
          <p:cNvPr id="3167" name="Google Shape;3167;gd7d5b4c820_6_681"/>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Avaliação cepstral</a:t>
            </a:r>
            <a:endParaRPr sz="3000" b="0">
              <a:solidFill>
                <a:srgbClr val="D8D8D8"/>
              </a:solidFill>
              <a:latin typeface="Arial Black"/>
              <a:ea typeface="Arial Black"/>
              <a:cs typeface="Arial Black"/>
              <a:sym typeface="Arial Black"/>
            </a:endParaRPr>
          </a:p>
        </p:txBody>
      </p:sp>
      <p:pic>
        <p:nvPicPr>
          <p:cNvPr id="3168" name="Google Shape;3168;gd7d5b4c820_6_681"/>
          <p:cNvPicPr preferRelativeResize="0"/>
          <p:nvPr/>
        </p:nvPicPr>
        <p:blipFill>
          <a:blip r:embed="rId5">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3183"/>
        <p:cNvGrpSpPr/>
        <p:nvPr/>
      </p:nvGrpSpPr>
      <p:grpSpPr>
        <a:xfrm>
          <a:off x="0" y="0"/>
          <a:ext cx="0" cy="0"/>
          <a:chOff x="0" y="0"/>
          <a:chExt cx="0" cy="0"/>
        </a:xfrm>
      </p:grpSpPr>
      <p:pic>
        <p:nvPicPr>
          <p:cNvPr id="3184" name="Google Shape;3184;gd7d5b4c820_6_700"/>
          <p:cNvPicPr preferRelativeResize="0"/>
          <p:nvPr/>
        </p:nvPicPr>
        <p:blipFill rotWithShape="1">
          <a:blip r:embed="rId11">
            <a:alphaModFix/>
          </a:blip>
          <a:srcRect/>
          <a:stretch/>
        </p:blipFill>
        <p:spPr>
          <a:xfrm>
            <a:off x="-95534" y="0"/>
            <a:ext cx="9239535" cy="6858000"/>
          </a:xfrm>
          <a:prstGeom prst="rect">
            <a:avLst/>
          </a:prstGeom>
          <a:noFill/>
          <a:ln>
            <a:noFill/>
          </a:ln>
        </p:spPr>
      </p:pic>
      <p:sp>
        <p:nvSpPr>
          <p:cNvPr id="3185" name="Google Shape;3185;gd7d5b4c820_6_700"/>
          <p:cNvSpPr txBox="1"/>
          <p:nvPr/>
        </p:nvSpPr>
        <p:spPr>
          <a:xfrm>
            <a:off x="413900" y="1777525"/>
            <a:ext cx="4272300" cy="4039537"/>
          </a:xfrm>
          <a:prstGeom prst="rect">
            <a:avLst/>
          </a:prstGeom>
          <a:noFill/>
          <a:ln>
            <a:solidFill>
              <a:schemeClr val="bg1">
                <a:lumMod val="85000"/>
              </a:schemeClr>
            </a:solidFill>
          </a:ln>
        </p:spPr>
        <p:txBody>
          <a:bodyPr spcFirstLastPara="1" wrap="square" lIns="91425" tIns="91425" rIns="91425" bIns="91425" anchor="t" anchorCtr="0">
            <a:spAutoFit/>
          </a:bodyPr>
          <a:lstStyle/>
          <a:p>
            <a:pPr marL="0" lvl="0" indent="0" algn="l" rtl="0">
              <a:spcBef>
                <a:spcPts val="0"/>
              </a:spcBef>
              <a:spcAft>
                <a:spcPts val="0"/>
              </a:spcAft>
              <a:buNone/>
            </a:pPr>
            <a:r>
              <a:rPr lang="pt-BR" sz="2200" dirty="0">
                <a:solidFill>
                  <a:srgbClr val="FFC000"/>
                </a:solidFill>
                <a:latin typeface="Arial Black"/>
                <a:ea typeface="Arial Black"/>
                <a:cs typeface="Arial Black"/>
                <a:sym typeface="Arial Black"/>
              </a:rPr>
              <a:t>qualidade vocal neutra</a:t>
            </a:r>
            <a:endParaRPr sz="2200" dirty="0">
              <a:solidFill>
                <a:srgbClr val="FFC000"/>
              </a:solidFill>
              <a:latin typeface="Arial Black"/>
              <a:ea typeface="Arial Black"/>
              <a:cs typeface="Arial Black"/>
              <a:sym typeface="Arial Black"/>
            </a:endParaRPr>
          </a:p>
          <a:p>
            <a:pPr marL="0" lvl="0" indent="0" algn="l" rtl="0">
              <a:spcBef>
                <a:spcPts val="0"/>
              </a:spcBef>
              <a:spcAft>
                <a:spcPts val="0"/>
              </a:spcAft>
              <a:buNone/>
            </a:pPr>
            <a:endParaRPr sz="2400" b="1" dirty="0">
              <a:solidFill>
                <a:srgbClr val="FFC000"/>
              </a:solidFill>
              <a:latin typeface="Arial Black"/>
              <a:ea typeface="Arial Black"/>
              <a:cs typeface="Arial Black"/>
              <a:sym typeface="Arial Black"/>
            </a:endParaRPr>
          </a:p>
          <a:p>
            <a:pPr marL="457200" lvl="0" indent="-381000" algn="just" rtl="0">
              <a:spcBef>
                <a:spcPts val="480"/>
              </a:spcBef>
              <a:spcAft>
                <a:spcPts val="0"/>
              </a:spcAft>
              <a:buClr>
                <a:srgbClr val="FFC000"/>
              </a:buClr>
              <a:buSzPts val="2400"/>
              <a:buFont typeface="Arial Narrow"/>
              <a:buChar char="➢"/>
            </a:pPr>
            <a:r>
              <a:rPr lang="pt-BR" sz="2400" dirty="0">
                <a:solidFill>
                  <a:srgbClr val="D8D8D8"/>
                </a:solidFill>
                <a:latin typeface="Arial Narrow"/>
                <a:ea typeface="Arial Narrow"/>
                <a:cs typeface="Arial Narrow"/>
                <a:sym typeface="Arial Narrow"/>
              </a:rPr>
              <a:t> Vogal sustentada</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 28,19 dB </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CPPS: 17,88 dB</a:t>
            </a:r>
            <a:endParaRPr sz="2400" dirty="0">
              <a:solidFill>
                <a:srgbClr val="D8D8D8"/>
              </a:solidFill>
              <a:latin typeface="Arial Narrow"/>
              <a:ea typeface="Arial Narrow"/>
              <a:cs typeface="Arial Narrow"/>
              <a:sym typeface="Arial Narrow"/>
            </a:endParaRPr>
          </a:p>
          <a:p>
            <a:pPr marL="457200" lvl="0" indent="-381000" algn="just" rtl="0">
              <a:spcBef>
                <a:spcPts val="0"/>
              </a:spcBef>
              <a:spcAft>
                <a:spcPts val="0"/>
              </a:spcAft>
              <a:buClr>
                <a:srgbClr val="FFC000"/>
              </a:buClr>
              <a:buSzPts val="2400"/>
              <a:buFont typeface="Arial Narrow"/>
              <a:buChar char="➢"/>
            </a:pPr>
            <a:r>
              <a:rPr lang="pt-BR" sz="2400" dirty="0">
                <a:solidFill>
                  <a:srgbClr val="D8D8D8"/>
                </a:solidFill>
                <a:latin typeface="Arial Narrow"/>
                <a:ea typeface="Arial Narrow"/>
                <a:cs typeface="Arial Narrow"/>
                <a:sym typeface="Arial Narrow"/>
              </a:rPr>
              <a:t>Fala encadeada</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 19,18 dB</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CPPS: 9,99 dB</a:t>
            </a:r>
            <a:endParaRPr sz="2400" dirty="0">
              <a:solidFill>
                <a:srgbClr val="D8D8D8"/>
              </a:solidFill>
              <a:latin typeface="Arial Narrow"/>
              <a:ea typeface="Arial Narrow"/>
              <a:cs typeface="Arial Narrow"/>
              <a:sym typeface="Arial Narrow"/>
            </a:endParaRPr>
          </a:p>
          <a:p>
            <a:pPr marL="457200" lvl="0" indent="0" algn="just" rtl="0">
              <a:spcBef>
                <a:spcPts val="480"/>
              </a:spcBef>
              <a:spcAft>
                <a:spcPts val="0"/>
              </a:spcAft>
              <a:buNone/>
            </a:pPr>
            <a:endParaRPr sz="2400" dirty="0">
              <a:solidFill>
                <a:srgbClr val="3F3F3F"/>
              </a:solidFill>
              <a:latin typeface="Arial Narrow"/>
              <a:ea typeface="Arial Narrow"/>
              <a:cs typeface="Arial Narrow"/>
              <a:sym typeface="Arial Narrow"/>
            </a:endParaRPr>
          </a:p>
          <a:p>
            <a:pPr marL="0" lvl="0" indent="0" algn="just" rtl="0">
              <a:spcBef>
                <a:spcPts val="480"/>
              </a:spcBef>
              <a:spcAft>
                <a:spcPts val="0"/>
              </a:spcAft>
              <a:buNone/>
            </a:pPr>
            <a:endParaRPr sz="2400" dirty="0">
              <a:solidFill>
                <a:srgbClr val="3F3F3F"/>
              </a:solidFill>
              <a:latin typeface="Arial Narrow"/>
              <a:ea typeface="Arial Narrow"/>
              <a:cs typeface="Arial Narrow"/>
              <a:sym typeface="Arial Narrow"/>
            </a:endParaRPr>
          </a:p>
        </p:txBody>
      </p:sp>
      <p:sp>
        <p:nvSpPr>
          <p:cNvPr id="3186" name="Google Shape;3186;gd7d5b4c820_6_700"/>
          <p:cNvSpPr txBox="1"/>
          <p:nvPr/>
        </p:nvSpPr>
        <p:spPr>
          <a:xfrm>
            <a:off x="4857750" y="1777525"/>
            <a:ext cx="4057500" cy="4039537"/>
          </a:xfrm>
          <a:prstGeom prst="rect">
            <a:avLst/>
          </a:prstGeom>
          <a:noFill/>
          <a:ln>
            <a:solidFill>
              <a:schemeClr val="bg1">
                <a:lumMod val="95000"/>
              </a:schemeClr>
            </a:solidFill>
          </a:ln>
        </p:spPr>
        <p:txBody>
          <a:bodyPr spcFirstLastPara="1" wrap="square" lIns="91425" tIns="91425" rIns="91425" bIns="91425" anchor="t" anchorCtr="0">
            <a:spAutoFit/>
          </a:bodyPr>
          <a:lstStyle/>
          <a:p>
            <a:pPr marL="0" lvl="0" indent="0" algn="l" rtl="0">
              <a:spcBef>
                <a:spcPts val="0"/>
              </a:spcBef>
              <a:spcAft>
                <a:spcPts val="0"/>
              </a:spcAft>
              <a:buNone/>
            </a:pPr>
            <a:r>
              <a:rPr lang="pt-BR" sz="2200" dirty="0">
                <a:solidFill>
                  <a:srgbClr val="FFC000"/>
                </a:solidFill>
                <a:latin typeface="Arial Black"/>
                <a:ea typeface="Arial Black"/>
                <a:cs typeface="Arial Black"/>
                <a:sym typeface="Arial Black"/>
              </a:rPr>
              <a:t>disfonia grau 1 (leve)</a:t>
            </a:r>
            <a:endParaRPr sz="2200" dirty="0">
              <a:solidFill>
                <a:srgbClr val="FFC000"/>
              </a:solidFill>
              <a:latin typeface="Arial Black"/>
              <a:ea typeface="Arial Black"/>
              <a:cs typeface="Arial Black"/>
              <a:sym typeface="Arial Black"/>
            </a:endParaRPr>
          </a:p>
          <a:p>
            <a:pPr marL="0" lvl="0" indent="0" algn="l" rtl="0">
              <a:spcBef>
                <a:spcPts val="0"/>
              </a:spcBef>
              <a:spcAft>
                <a:spcPts val="0"/>
              </a:spcAft>
              <a:buNone/>
            </a:pPr>
            <a:endParaRPr sz="2400" dirty="0">
              <a:solidFill>
                <a:srgbClr val="FFC000"/>
              </a:solidFill>
              <a:latin typeface="Arial Black"/>
              <a:ea typeface="Arial Black"/>
              <a:cs typeface="Arial Black"/>
              <a:sym typeface="Arial Black"/>
            </a:endParaRPr>
          </a:p>
          <a:p>
            <a:pPr marL="457200" lvl="0" indent="-381000" algn="just" rtl="0">
              <a:spcBef>
                <a:spcPts val="480"/>
              </a:spcBef>
              <a:spcAft>
                <a:spcPts val="0"/>
              </a:spcAft>
              <a:buClr>
                <a:srgbClr val="FFC000"/>
              </a:buClr>
              <a:buSzPts val="2400"/>
              <a:buFont typeface="Arial Narrow"/>
              <a:buChar char="➢"/>
            </a:pPr>
            <a:r>
              <a:rPr lang="pt-BR" sz="2400" dirty="0">
                <a:solidFill>
                  <a:srgbClr val="D8D8D8"/>
                </a:solidFill>
                <a:latin typeface="Arial Narrow"/>
                <a:ea typeface="Arial Narrow"/>
                <a:cs typeface="Arial Narrow"/>
                <a:sym typeface="Arial Narrow"/>
              </a:rPr>
              <a:t> Vogal sustentada</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 23,16 dB</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CPPS: 13,06 dB</a:t>
            </a:r>
            <a:endParaRPr sz="2400" dirty="0">
              <a:solidFill>
                <a:srgbClr val="D8D8D8"/>
              </a:solidFill>
              <a:latin typeface="Arial Narrow"/>
              <a:ea typeface="Arial Narrow"/>
              <a:cs typeface="Arial Narrow"/>
              <a:sym typeface="Arial Narrow"/>
            </a:endParaRPr>
          </a:p>
          <a:p>
            <a:pPr marL="457200" lvl="0" indent="-381000" algn="just" rtl="0">
              <a:spcBef>
                <a:spcPts val="0"/>
              </a:spcBef>
              <a:spcAft>
                <a:spcPts val="0"/>
              </a:spcAft>
              <a:buClr>
                <a:srgbClr val="FFC000"/>
              </a:buClr>
              <a:buSzPts val="2400"/>
              <a:buFont typeface="Arial Narrow"/>
              <a:buChar char="➢"/>
            </a:pPr>
            <a:r>
              <a:rPr lang="pt-BR" sz="2400" dirty="0">
                <a:solidFill>
                  <a:srgbClr val="D8D8D8"/>
                </a:solidFill>
                <a:latin typeface="Arial Narrow"/>
                <a:ea typeface="Arial Narrow"/>
                <a:cs typeface="Arial Narrow"/>
                <a:sym typeface="Arial Narrow"/>
              </a:rPr>
              <a:t>Fala encadeada</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 16,16 dB</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CPPS: 6,03 dB</a:t>
            </a:r>
            <a:endParaRPr sz="2400" dirty="0">
              <a:solidFill>
                <a:srgbClr val="D8D8D8"/>
              </a:solidFill>
              <a:latin typeface="Arial Narrow"/>
              <a:ea typeface="Arial Narrow"/>
              <a:cs typeface="Arial Narrow"/>
              <a:sym typeface="Arial Narrow"/>
            </a:endParaRPr>
          </a:p>
          <a:p>
            <a:pPr marL="457200" lvl="0" indent="0" algn="just" rtl="0">
              <a:spcBef>
                <a:spcPts val="480"/>
              </a:spcBef>
              <a:spcAft>
                <a:spcPts val="0"/>
              </a:spcAft>
              <a:buNone/>
            </a:pPr>
            <a:endParaRPr sz="2400" dirty="0">
              <a:solidFill>
                <a:srgbClr val="3F3F3F"/>
              </a:solidFill>
              <a:latin typeface="Arial Narrow"/>
              <a:ea typeface="Arial Narrow"/>
              <a:cs typeface="Arial Narrow"/>
              <a:sym typeface="Arial Narrow"/>
            </a:endParaRPr>
          </a:p>
          <a:p>
            <a:pPr marL="0" lvl="0" indent="0" algn="just" rtl="0">
              <a:spcBef>
                <a:spcPts val="480"/>
              </a:spcBef>
              <a:spcAft>
                <a:spcPts val="0"/>
              </a:spcAft>
              <a:buNone/>
            </a:pPr>
            <a:endParaRPr sz="2400" dirty="0">
              <a:solidFill>
                <a:srgbClr val="3F3F3F"/>
              </a:solidFill>
              <a:latin typeface="Arial Narrow"/>
              <a:ea typeface="Arial Narrow"/>
              <a:cs typeface="Arial Narrow"/>
              <a:sym typeface="Arial Narrow"/>
            </a:endParaRPr>
          </a:p>
        </p:txBody>
      </p:sp>
      <p:pic>
        <p:nvPicPr>
          <p:cNvPr id="3187" name="Google Shape;3187;gd7d5b4c820_6_700"/>
          <p:cNvPicPr preferRelativeResize="0"/>
          <p:nvPr/>
        </p:nvPicPr>
        <p:blipFill rotWithShape="1">
          <a:blip r:embed="rId12">
            <a:alphaModFix/>
          </a:blip>
          <a:srcRect/>
          <a:stretch/>
        </p:blipFill>
        <p:spPr>
          <a:xfrm>
            <a:off x="7697338" y="136869"/>
            <a:ext cx="1004247" cy="954948"/>
          </a:xfrm>
          <a:prstGeom prst="rect">
            <a:avLst/>
          </a:prstGeom>
          <a:noFill/>
          <a:ln>
            <a:noFill/>
          </a:ln>
        </p:spPr>
      </p:pic>
      <p:sp>
        <p:nvSpPr>
          <p:cNvPr id="3188" name="Google Shape;3188;gd7d5b4c820_6_700"/>
          <p:cNvSpPr txBox="1">
            <a:spLocks noGrp="1"/>
          </p:cNvSpPr>
          <p:nvPr>
            <p:ph type="title"/>
          </p:nvPr>
        </p:nvSpPr>
        <p:spPr>
          <a:xfrm>
            <a:off x="396875" y="44450"/>
            <a:ext cx="48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Avaliação cepstral</a:t>
            </a:r>
            <a:endParaRPr sz="3000" b="0">
              <a:solidFill>
                <a:srgbClr val="D8D8D8"/>
              </a:solidFill>
              <a:latin typeface="Arial Black"/>
              <a:ea typeface="Arial Black"/>
              <a:cs typeface="Arial Black"/>
              <a:sym typeface="Arial Black"/>
            </a:endParaRPr>
          </a:p>
        </p:txBody>
      </p:sp>
      <p:pic>
        <p:nvPicPr>
          <p:cNvPr id="3189" name="Google Shape;3189;gd7d5b4c820_6_700"/>
          <p:cNvPicPr preferRelativeResize="0"/>
          <p:nvPr/>
        </p:nvPicPr>
        <p:blipFill>
          <a:blip r:embed="rId13">
            <a:alphaModFix/>
          </a:blip>
          <a:stretch>
            <a:fillRect/>
          </a:stretch>
        </p:blipFill>
        <p:spPr>
          <a:xfrm>
            <a:off x="5328840" y="182225"/>
            <a:ext cx="2535684" cy="954950"/>
          </a:xfrm>
          <a:prstGeom prst="rect">
            <a:avLst/>
          </a:prstGeom>
          <a:noFill/>
          <a:ln>
            <a:noFill/>
          </a:ln>
        </p:spPr>
      </p:pic>
      <p:pic>
        <p:nvPicPr>
          <p:cNvPr id="2" name="fala grau 0">
            <a:hlinkClick r:id="" action="ppaction://media"/>
            <a:extLst>
              <a:ext uri="{FF2B5EF4-FFF2-40B4-BE49-F238E27FC236}">
                <a16:creationId xmlns:a16="http://schemas.microsoft.com/office/drawing/2014/main" id="{5EA3F850-1DA6-4BB1-AF84-19A96BDABAC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827325" y="1371125"/>
            <a:ext cx="406400" cy="406400"/>
          </a:xfrm>
          <a:prstGeom prst="rect">
            <a:avLst/>
          </a:prstGeom>
        </p:spPr>
      </p:pic>
      <p:pic>
        <p:nvPicPr>
          <p:cNvPr id="3" name="vogal grau 0">
            <a:hlinkClick r:id="" action="ppaction://media"/>
            <a:extLst>
              <a:ext uri="{FF2B5EF4-FFF2-40B4-BE49-F238E27FC236}">
                <a16:creationId xmlns:a16="http://schemas.microsoft.com/office/drawing/2014/main" id="{59D0A284-27D2-47ED-AB41-238C08C6F80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62696" y="1371125"/>
            <a:ext cx="406400" cy="406400"/>
          </a:xfrm>
          <a:prstGeom prst="rect">
            <a:avLst/>
          </a:prstGeom>
        </p:spPr>
      </p:pic>
      <p:pic>
        <p:nvPicPr>
          <p:cNvPr id="4" name="fala_grau_1">
            <a:hlinkClick r:id="" action="ppaction://media"/>
            <a:extLst>
              <a:ext uri="{FF2B5EF4-FFF2-40B4-BE49-F238E27FC236}">
                <a16:creationId xmlns:a16="http://schemas.microsoft.com/office/drawing/2014/main" id="{8A5828D4-6B37-4156-A9C3-CF9AFD33FE3B}"/>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7661324" y="1251244"/>
            <a:ext cx="406400" cy="406400"/>
          </a:xfrm>
          <a:prstGeom prst="rect">
            <a:avLst/>
          </a:prstGeom>
        </p:spPr>
      </p:pic>
      <p:pic>
        <p:nvPicPr>
          <p:cNvPr id="5" name="vogal_grau_1">
            <a:hlinkClick r:id="" action="ppaction://media"/>
            <a:extLst>
              <a:ext uri="{FF2B5EF4-FFF2-40B4-BE49-F238E27FC236}">
                <a16:creationId xmlns:a16="http://schemas.microsoft.com/office/drawing/2014/main" id="{BEC67C79-A315-44F7-9F9E-BC440CC8A55C}"/>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996695" y="127928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347"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6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audio>
              <p:cMediaNode vol="8000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4"/>
                </p:tgtEl>
              </p:cMediaNode>
            </p:audio>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3198"/>
        <p:cNvGrpSpPr/>
        <p:nvPr/>
      </p:nvGrpSpPr>
      <p:grpSpPr>
        <a:xfrm>
          <a:off x="0" y="0"/>
          <a:ext cx="0" cy="0"/>
          <a:chOff x="0" y="0"/>
          <a:chExt cx="0" cy="0"/>
        </a:xfrm>
      </p:grpSpPr>
      <p:pic>
        <p:nvPicPr>
          <p:cNvPr id="3199" name="Google Shape;3199;gd7d5b4c820_6_710"/>
          <p:cNvPicPr preferRelativeResize="0"/>
          <p:nvPr/>
        </p:nvPicPr>
        <p:blipFill rotWithShape="1">
          <a:blip r:embed="rId11">
            <a:alphaModFix/>
          </a:blip>
          <a:srcRect/>
          <a:stretch/>
        </p:blipFill>
        <p:spPr>
          <a:xfrm>
            <a:off x="-95534" y="0"/>
            <a:ext cx="9239535" cy="6858000"/>
          </a:xfrm>
          <a:prstGeom prst="rect">
            <a:avLst/>
          </a:prstGeom>
          <a:noFill/>
          <a:ln>
            <a:noFill/>
          </a:ln>
        </p:spPr>
      </p:pic>
      <p:pic>
        <p:nvPicPr>
          <p:cNvPr id="3200" name="Google Shape;3200;gd7d5b4c820_6_710"/>
          <p:cNvPicPr preferRelativeResize="0"/>
          <p:nvPr/>
        </p:nvPicPr>
        <p:blipFill rotWithShape="1">
          <a:blip r:embed="rId12">
            <a:alphaModFix/>
          </a:blip>
          <a:srcRect/>
          <a:stretch/>
        </p:blipFill>
        <p:spPr>
          <a:xfrm>
            <a:off x="7697338" y="136869"/>
            <a:ext cx="1004247" cy="954948"/>
          </a:xfrm>
          <a:prstGeom prst="rect">
            <a:avLst/>
          </a:prstGeom>
          <a:noFill/>
          <a:ln>
            <a:noFill/>
          </a:ln>
        </p:spPr>
      </p:pic>
      <p:sp>
        <p:nvSpPr>
          <p:cNvPr id="3201" name="Google Shape;3201;gd7d5b4c820_6_710"/>
          <p:cNvSpPr txBox="1">
            <a:spLocks noGrp="1"/>
          </p:cNvSpPr>
          <p:nvPr>
            <p:ph type="title"/>
          </p:nvPr>
        </p:nvSpPr>
        <p:spPr>
          <a:xfrm>
            <a:off x="396875" y="44450"/>
            <a:ext cx="4994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Avaliação cepstral</a:t>
            </a:r>
            <a:endParaRPr sz="3000" b="0">
              <a:solidFill>
                <a:srgbClr val="D8D8D8"/>
              </a:solidFill>
              <a:latin typeface="Arial Black"/>
              <a:ea typeface="Arial Black"/>
              <a:cs typeface="Arial Black"/>
              <a:sym typeface="Arial Black"/>
            </a:endParaRPr>
          </a:p>
        </p:txBody>
      </p:sp>
      <p:pic>
        <p:nvPicPr>
          <p:cNvPr id="3202" name="Google Shape;3202;gd7d5b4c820_6_710"/>
          <p:cNvPicPr preferRelativeResize="0"/>
          <p:nvPr/>
        </p:nvPicPr>
        <p:blipFill>
          <a:blip r:embed="rId13">
            <a:alphaModFix/>
          </a:blip>
          <a:stretch>
            <a:fillRect/>
          </a:stretch>
        </p:blipFill>
        <p:spPr>
          <a:xfrm>
            <a:off x="5328840" y="182225"/>
            <a:ext cx="2535684" cy="954950"/>
          </a:xfrm>
          <a:prstGeom prst="rect">
            <a:avLst/>
          </a:prstGeom>
          <a:noFill/>
          <a:ln>
            <a:noFill/>
          </a:ln>
        </p:spPr>
      </p:pic>
      <p:sp>
        <p:nvSpPr>
          <p:cNvPr id="3203" name="Google Shape;3203;gd7d5b4c820_6_710"/>
          <p:cNvSpPr txBox="1"/>
          <p:nvPr/>
        </p:nvSpPr>
        <p:spPr>
          <a:xfrm>
            <a:off x="304800" y="1777525"/>
            <a:ext cx="4381500" cy="3975417"/>
          </a:xfrm>
          <a:prstGeom prst="rect">
            <a:avLst/>
          </a:prstGeom>
          <a:noFill/>
          <a:ln>
            <a:solidFill>
              <a:schemeClr val="bg1">
                <a:lumMod val="85000"/>
              </a:schemeClr>
            </a:solidFill>
          </a:ln>
        </p:spPr>
        <p:txBody>
          <a:bodyPr spcFirstLastPara="1" wrap="square" lIns="91425" tIns="91425" rIns="91425" bIns="91425" anchor="t" anchorCtr="0">
            <a:spAutoFit/>
          </a:bodyPr>
          <a:lstStyle/>
          <a:p>
            <a:pPr marL="0" lvl="0" indent="0" algn="l" rtl="0">
              <a:spcBef>
                <a:spcPts val="0"/>
              </a:spcBef>
              <a:spcAft>
                <a:spcPts val="0"/>
              </a:spcAft>
              <a:buNone/>
            </a:pPr>
            <a:r>
              <a:rPr lang="pt-BR" sz="2200" dirty="0">
                <a:solidFill>
                  <a:srgbClr val="FFC000"/>
                </a:solidFill>
                <a:latin typeface="Arial Black"/>
                <a:ea typeface="Arial Black"/>
                <a:cs typeface="Arial Black"/>
                <a:sym typeface="Arial Black"/>
              </a:rPr>
              <a:t>disfonia grau 2 (moderada)</a:t>
            </a:r>
            <a:endParaRPr sz="2200" dirty="0">
              <a:solidFill>
                <a:srgbClr val="FFC000"/>
              </a:solidFill>
              <a:latin typeface="Arial Black"/>
              <a:ea typeface="Arial Black"/>
              <a:cs typeface="Arial Black"/>
              <a:sym typeface="Arial Black"/>
            </a:endParaRPr>
          </a:p>
          <a:p>
            <a:pPr marL="0" lvl="0" indent="0" algn="l" rtl="0">
              <a:spcBef>
                <a:spcPts val="0"/>
              </a:spcBef>
              <a:spcAft>
                <a:spcPts val="0"/>
              </a:spcAft>
              <a:buNone/>
            </a:pPr>
            <a:endParaRPr sz="2400" dirty="0">
              <a:solidFill>
                <a:srgbClr val="FFC000"/>
              </a:solidFill>
              <a:latin typeface="Arial Black"/>
              <a:ea typeface="Arial Black"/>
              <a:cs typeface="Arial Black"/>
              <a:sym typeface="Arial Black"/>
            </a:endParaRPr>
          </a:p>
          <a:p>
            <a:pPr marL="457200" lvl="0" indent="-381000" algn="just" rtl="0">
              <a:spcBef>
                <a:spcPts val="480"/>
              </a:spcBef>
              <a:spcAft>
                <a:spcPts val="0"/>
              </a:spcAft>
              <a:buClr>
                <a:srgbClr val="FFC000"/>
              </a:buClr>
              <a:buSzPts val="2400"/>
              <a:buFont typeface="Arial Narrow"/>
              <a:buChar char="➢"/>
            </a:pPr>
            <a:r>
              <a:rPr lang="pt-BR" sz="2400" dirty="0">
                <a:solidFill>
                  <a:srgbClr val="D8D8D8"/>
                </a:solidFill>
                <a:latin typeface="Arial Narrow"/>
                <a:ea typeface="Arial Narrow"/>
                <a:cs typeface="Arial Narrow"/>
                <a:sym typeface="Arial Narrow"/>
              </a:rPr>
              <a:t> Vogal sustentada</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 17,77 dB</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CPPS: 9,55 dB</a:t>
            </a:r>
            <a:endParaRPr sz="2400" dirty="0">
              <a:solidFill>
                <a:srgbClr val="D8D8D8"/>
              </a:solidFill>
              <a:latin typeface="Arial Narrow"/>
              <a:ea typeface="Arial Narrow"/>
              <a:cs typeface="Arial Narrow"/>
              <a:sym typeface="Arial Narrow"/>
            </a:endParaRPr>
          </a:p>
          <a:p>
            <a:pPr marL="457200" lvl="0" indent="-381000" algn="just" rtl="0">
              <a:spcBef>
                <a:spcPts val="0"/>
              </a:spcBef>
              <a:spcAft>
                <a:spcPts val="0"/>
              </a:spcAft>
              <a:buClr>
                <a:srgbClr val="FFC000"/>
              </a:buClr>
              <a:buSzPts val="2400"/>
              <a:buFont typeface="Arial Narrow"/>
              <a:buChar char="➢"/>
            </a:pPr>
            <a:r>
              <a:rPr lang="pt-BR" sz="2400" dirty="0">
                <a:solidFill>
                  <a:srgbClr val="D8D8D8"/>
                </a:solidFill>
                <a:latin typeface="Arial Narrow"/>
                <a:ea typeface="Arial Narrow"/>
                <a:cs typeface="Arial Narrow"/>
                <a:sym typeface="Arial Narrow"/>
              </a:rPr>
              <a:t>Fala encadeada</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 14,30 dB</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CPPS: 4,35 dB</a:t>
            </a:r>
            <a:endParaRPr sz="2400" dirty="0">
              <a:solidFill>
                <a:srgbClr val="D8D8D8"/>
              </a:solidFill>
              <a:latin typeface="Arial Narrow"/>
              <a:ea typeface="Arial Narrow"/>
              <a:cs typeface="Arial Narrow"/>
              <a:sym typeface="Arial Narrow"/>
            </a:endParaRPr>
          </a:p>
          <a:p>
            <a:pPr marL="457200" lvl="0" indent="-381000" algn="just" rtl="0">
              <a:spcBef>
                <a:spcPts val="0"/>
              </a:spcBef>
              <a:spcAft>
                <a:spcPts val="0"/>
              </a:spcAft>
              <a:buClr>
                <a:srgbClr val="FFC000"/>
              </a:buClr>
              <a:buSzPts val="2400"/>
              <a:buFont typeface="Arial Narrow"/>
              <a:buChar char="➢"/>
            </a:pPr>
            <a:endParaRPr sz="2400" dirty="0">
              <a:solidFill>
                <a:srgbClr val="D8D8D8"/>
              </a:solidFill>
              <a:latin typeface="Arial Narrow"/>
              <a:ea typeface="Arial Narrow"/>
              <a:cs typeface="Arial Narrow"/>
              <a:sym typeface="Arial Narrow"/>
            </a:endParaRPr>
          </a:p>
          <a:p>
            <a:pPr marL="0" lvl="0" indent="0" algn="just" rtl="0">
              <a:spcBef>
                <a:spcPts val="480"/>
              </a:spcBef>
              <a:spcAft>
                <a:spcPts val="0"/>
              </a:spcAft>
              <a:buNone/>
            </a:pPr>
            <a:endParaRPr sz="2400" dirty="0">
              <a:solidFill>
                <a:srgbClr val="3F3F3F"/>
              </a:solidFill>
              <a:latin typeface="Arial Narrow"/>
              <a:ea typeface="Arial Narrow"/>
              <a:cs typeface="Arial Narrow"/>
              <a:sym typeface="Arial Narrow"/>
            </a:endParaRPr>
          </a:p>
        </p:txBody>
      </p:sp>
      <p:sp>
        <p:nvSpPr>
          <p:cNvPr id="3204" name="Google Shape;3204;gd7d5b4c820_6_710"/>
          <p:cNvSpPr txBox="1"/>
          <p:nvPr/>
        </p:nvSpPr>
        <p:spPr>
          <a:xfrm>
            <a:off x="4907925" y="1808275"/>
            <a:ext cx="4002395" cy="4039537"/>
          </a:xfrm>
          <a:prstGeom prst="rect">
            <a:avLst/>
          </a:prstGeom>
          <a:noFill/>
          <a:ln>
            <a:solidFill>
              <a:schemeClr val="bg1">
                <a:lumMod val="85000"/>
              </a:schemeClr>
            </a:solidFill>
          </a:ln>
        </p:spPr>
        <p:txBody>
          <a:bodyPr spcFirstLastPara="1" wrap="square" lIns="91425" tIns="91425" rIns="91425" bIns="91425" anchor="t" anchorCtr="0">
            <a:spAutoFit/>
          </a:bodyPr>
          <a:lstStyle/>
          <a:p>
            <a:pPr marL="0" lvl="0" indent="0" algn="l" rtl="0">
              <a:spcBef>
                <a:spcPts val="0"/>
              </a:spcBef>
              <a:spcAft>
                <a:spcPts val="0"/>
              </a:spcAft>
              <a:buNone/>
            </a:pPr>
            <a:r>
              <a:rPr lang="pt-BR" sz="2200" dirty="0">
                <a:solidFill>
                  <a:srgbClr val="FFC000"/>
                </a:solidFill>
                <a:latin typeface="Arial Black"/>
                <a:ea typeface="Arial Black"/>
                <a:cs typeface="Arial Black"/>
                <a:sym typeface="Arial Black"/>
              </a:rPr>
              <a:t>disfonia grau 3 (intensa)</a:t>
            </a:r>
            <a:endParaRPr sz="2200" dirty="0">
              <a:solidFill>
                <a:srgbClr val="FFC000"/>
              </a:solidFill>
              <a:latin typeface="Arial Black"/>
              <a:ea typeface="Arial Black"/>
              <a:cs typeface="Arial Black"/>
              <a:sym typeface="Arial Black"/>
            </a:endParaRPr>
          </a:p>
          <a:p>
            <a:pPr marL="457200" lvl="0" indent="457200" algn="just" rtl="0">
              <a:spcBef>
                <a:spcPts val="480"/>
              </a:spcBef>
              <a:spcAft>
                <a:spcPts val="0"/>
              </a:spcAft>
              <a:buNone/>
            </a:pPr>
            <a:r>
              <a:rPr lang="pt-BR" sz="2400" dirty="0">
                <a:solidFill>
                  <a:srgbClr val="D8D8D8"/>
                </a:solidFill>
                <a:latin typeface="Arial Narrow"/>
                <a:ea typeface="Arial Narrow"/>
                <a:cs typeface="Arial Narrow"/>
                <a:sym typeface="Arial Narrow"/>
              </a:rPr>
              <a:t> </a:t>
            </a:r>
            <a:endParaRPr sz="2400" dirty="0">
              <a:solidFill>
                <a:srgbClr val="D8D8D8"/>
              </a:solidFill>
              <a:latin typeface="Arial Narrow"/>
              <a:ea typeface="Arial Narrow"/>
              <a:cs typeface="Arial Narrow"/>
              <a:sym typeface="Arial Narrow"/>
            </a:endParaRPr>
          </a:p>
          <a:p>
            <a:pPr marL="457200" lvl="0" indent="-381000" algn="just" rtl="0">
              <a:spcBef>
                <a:spcPts val="480"/>
              </a:spcBef>
              <a:spcAft>
                <a:spcPts val="0"/>
              </a:spcAft>
              <a:buClr>
                <a:srgbClr val="FFC000"/>
              </a:buClr>
              <a:buSzPts val="2400"/>
              <a:buFont typeface="Arial Narrow"/>
              <a:buChar char="➢"/>
            </a:pPr>
            <a:r>
              <a:rPr lang="pt-BR" sz="2400" dirty="0">
                <a:solidFill>
                  <a:srgbClr val="D8D8D8"/>
                </a:solidFill>
                <a:latin typeface="Arial Narrow"/>
                <a:ea typeface="Arial Narrow"/>
                <a:cs typeface="Arial Narrow"/>
                <a:sym typeface="Arial Narrow"/>
              </a:rPr>
              <a:t>Vogal sustentada</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 14,17 dB</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CPPS: 3,03 dB</a:t>
            </a:r>
            <a:endParaRPr sz="2400" dirty="0">
              <a:solidFill>
                <a:srgbClr val="D8D8D8"/>
              </a:solidFill>
              <a:latin typeface="Arial Narrow"/>
              <a:ea typeface="Arial Narrow"/>
              <a:cs typeface="Arial Narrow"/>
              <a:sym typeface="Arial Narrow"/>
            </a:endParaRPr>
          </a:p>
          <a:p>
            <a:pPr marL="457200" lvl="0" indent="-381000" algn="just" rtl="0">
              <a:spcBef>
                <a:spcPts val="0"/>
              </a:spcBef>
              <a:spcAft>
                <a:spcPts val="0"/>
              </a:spcAft>
              <a:buClr>
                <a:srgbClr val="FFC000"/>
              </a:buClr>
              <a:buSzPts val="2400"/>
              <a:buFont typeface="Arial Narrow"/>
              <a:buChar char="➢"/>
            </a:pPr>
            <a:r>
              <a:rPr lang="pt-BR" sz="2400" dirty="0">
                <a:solidFill>
                  <a:srgbClr val="D8D8D8"/>
                </a:solidFill>
                <a:latin typeface="Arial Narrow"/>
                <a:ea typeface="Arial Narrow"/>
                <a:cs typeface="Arial Narrow"/>
                <a:sym typeface="Arial Narrow"/>
              </a:rPr>
              <a:t>Fala encadeada</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 14,30 dB</a:t>
            </a:r>
            <a:endParaRPr sz="2400" dirty="0">
              <a:solidFill>
                <a:srgbClr val="D8D8D8"/>
              </a:solidFill>
              <a:latin typeface="Arial Narrow"/>
              <a:ea typeface="Arial Narrow"/>
              <a:cs typeface="Arial Narrow"/>
              <a:sym typeface="Arial Narrow"/>
            </a:endParaRPr>
          </a:p>
          <a:p>
            <a:pPr marL="914400" lvl="1" indent="-381000" algn="just" rtl="0">
              <a:spcBef>
                <a:spcPts val="0"/>
              </a:spcBef>
              <a:spcAft>
                <a:spcPts val="0"/>
              </a:spcAft>
              <a:buClr>
                <a:srgbClr val="D8D8D8"/>
              </a:buClr>
              <a:buSzPts val="2400"/>
              <a:buFont typeface="Arial Narrow"/>
              <a:buChar char="○"/>
            </a:pPr>
            <a:r>
              <a:rPr lang="pt-BR" sz="2400" dirty="0">
                <a:solidFill>
                  <a:srgbClr val="D8D8D8"/>
                </a:solidFill>
                <a:latin typeface="Arial Narrow"/>
                <a:ea typeface="Arial Narrow"/>
                <a:cs typeface="Arial Narrow"/>
                <a:sym typeface="Arial Narrow"/>
              </a:rPr>
              <a:t>CPPS: 2,70 dB  </a:t>
            </a:r>
          </a:p>
          <a:p>
            <a:pPr marL="914400" lvl="1" indent="-381000" algn="just" rtl="0">
              <a:spcBef>
                <a:spcPts val="0"/>
              </a:spcBef>
              <a:spcAft>
                <a:spcPts val="0"/>
              </a:spcAft>
              <a:buClr>
                <a:srgbClr val="D8D8D8"/>
              </a:buClr>
              <a:buSzPts val="2400"/>
              <a:buFont typeface="Arial Narrow"/>
              <a:buChar char="○"/>
            </a:pPr>
            <a:endParaRPr sz="2400" dirty="0">
              <a:solidFill>
                <a:srgbClr val="3F3F3F"/>
              </a:solidFill>
              <a:latin typeface="Arial Narrow"/>
              <a:ea typeface="Arial Narrow"/>
              <a:cs typeface="Arial Narrow"/>
              <a:sym typeface="Arial Narrow"/>
            </a:endParaRPr>
          </a:p>
          <a:p>
            <a:pPr marL="0" lvl="0" indent="0" algn="just" rtl="0">
              <a:spcBef>
                <a:spcPts val="480"/>
              </a:spcBef>
              <a:spcAft>
                <a:spcPts val="0"/>
              </a:spcAft>
              <a:buNone/>
            </a:pPr>
            <a:endParaRPr sz="2400" dirty="0">
              <a:solidFill>
                <a:srgbClr val="3F3F3F"/>
              </a:solidFill>
              <a:latin typeface="Arial Narrow"/>
              <a:ea typeface="Arial Narrow"/>
              <a:cs typeface="Arial Narrow"/>
              <a:sym typeface="Arial Narrow"/>
            </a:endParaRPr>
          </a:p>
        </p:txBody>
      </p:sp>
      <p:pic>
        <p:nvPicPr>
          <p:cNvPr id="2" name="fala grau 2">
            <a:hlinkClick r:id="" action="ppaction://media"/>
            <a:extLst>
              <a:ext uri="{FF2B5EF4-FFF2-40B4-BE49-F238E27FC236}">
                <a16:creationId xmlns:a16="http://schemas.microsoft.com/office/drawing/2014/main" id="{A985DB96-685A-43D0-9DBE-4D99AA553E5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576320" y="1294662"/>
            <a:ext cx="406400" cy="406400"/>
          </a:xfrm>
          <a:prstGeom prst="rect">
            <a:avLst/>
          </a:prstGeom>
        </p:spPr>
      </p:pic>
      <p:pic>
        <p:nvPicPr>
          <p:cNvPr id="3" name="vogal grau 2">
            <a:hlinkClick r:id="" action="ppaction://media"/>
            <a:extLst>
              <a:ext uri="{FF2B5EF4-FFF2-40B4-BE49-F238E27FC236}">
                <a16:creationId xmlns:a16="http://schemas.microsoft.com/office/drawing/2014/main" id="{7DA5A512-BB9D-4E65-B5D6-4AF9EAFC0425}"/>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47353" y="1294662"/>
            <a:ext cx="406400" cy="406400"/>
          </a:xfrm>
          <a:prstGeom prst="rect">
            <a:avLst/>
          </a:prstGeom>
        </p:spPr>
      </p:pic>
      <p:pic>
        <p:nvPicPr>
          <p:cNvPr id="4" name="vogal grau 3">
            <a:hlinkClick r:id="" action="ppaction://media"/>
            <a:extLst>
              <a:ext uri="{FF2B5EF4-FFF2-40B4-BE49-F238E27FC236}">
                <a16:creationId xmlns:a16="http://schemas.microsoft.com/office/drawing/2014/main" id="{0FBD3B23-56F7-4B8F-9259-EF05D1723DED}"/>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603118" y="1182531"/>
            <a:ext cx="406400" cy="406400"/>
          </a:xfrm>
          <a:prstGeom prst="rect">
            <a:avLst/>
          </a:prstGeom>
        </p:spPr>
      </p:pic>
      <p:pic>
        <p:nvPicPr>
          <p:cNvPr id="5" name="fala grau 3">
            <a:hlinkClick r:id="" action="ppaction://media"/>
            <a:extLst>
              <a:ext uri="{FF2B5EF4-FFF2-40B4-BE49-F238E27FC236}">
                <a16:creationId xmlns:a16="http://schemas.microsoft.com/office/drawing/2014/main" id="{C51F16E2-666E-40B1-B41B-74D2B9FE3011}"/>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243836" y="120428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3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653"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769"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6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audio>
              <p:cMediaNode vol="8000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4"/>
                </p:tgtEl>
              </p:cMediaNode>
            </p:audio>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3223"/>
        <p:cNvGrpSpPr/>
        <p:nvPr/>
      </p:nvGrpSpPr>
      <p:grpSpPr>
        <a:xfrm>
          <a:off x="0" y="0"/>
          <a:ext cx="0" cy="0"/>
          <a:chOff x="0" y="0"/>
          <a:chExt cx="0" cy="0"/>
        </a:xfrm>
      </p:grpSpPr>
      <p:pic>
        <p:nvPicPr>
          <p:cNvPr id="3224" name="Google Shape;3224;p218"/>
          <p:cNvPicPr preferRelativeResize="0"/>
          <p:nvPr/>
        </p:nvPicPr>
        <p:blipFill>
          <a:blip r:embed="rId3">
            <a:alphaModFix/>
          </a:blip>
          <a:stretch>
            <a:fillRect/>
          </a:stretch>
        </p:blipFill>
        <p:spPr>
          <a:xfrm>
            <a:off x="0" y="0"/>
            <a:ext cx="9144000" cy="6858000"/>
          </a:xfrm>
          <a:prstGeom prst="rect">
            <a:avLst/>
          </a:prstGeom>
          <a:noFill/>
          <a:ln>
            <a:noFill/>
          </a:ln>
        </p:spPr>
      </p:pic>
      <p:sp>
        <p:nvSpPr>
          <p:cNvPr id="3225" name="Google Shape;3225;p218"/>
          <p:cNvSpPr txBox="1"/>
          <p:nvPr/>
        </p:nvSpPr>
        <p:spPr>
          <a:xfrm>
            <a:off x="609600" y="1371600"/>
            <a:ext cx="7924800" cy="273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accent4"/>
              </a:buClr>
              <a:buSzPts val="2800"/>
              <a:buFont typeface="Poppins Light"/>
              <a:buNone/>
            </a:pPr>
            <a:r>
              <a:rPr lang="pt-BR" sz="2500" dirty="0">
                <a:solidFill>
                  <a:srgbClr val="FFC000"/>
                </a:solidFill>
                <a:latin typeface="Oswald"/>
                <a:ea typeface="Oswald"/>
                <a:cs typeface="Oswald"/>
                <a:sym typeface="Oswald"/>
              </a:rPr>
              <a:t>Departamento de Fonoaudiologia – Faculdade de Medicina</a:t>
            </a:r>
            <a:endParaRPr sz="2500" dirty="0">
              <a:solidFill>
                <a:srgbClr val="FFC000"/>
              </a:solidFill>
              <a:latin typeface="Oswald"/>
              <a:ea typeface="Oswald"/>
              <a:cs typeface="Oswald"/>
              <a:sym typeface="Oswald"/>
            </a:endParaRPr>
          </a:p>
          <a:p>
            <a:pPr marL="0" marR="0" lvl="0" indent="0" algn="ctr" rtl="0">
              <a:spcBef>
                <a:spcPts val="0"/>
              </a:spcBef>
              <a:spcAft>
                <a:spcPts val="0"/>
              </a:spcAft>
              <a:buClr>
                <a:schemeClr val="accent4"/>
              </a:buClr>
              <a:buSzPts val="2800"/>
              <a:buFont typeface="Poppins Light"/>
              <a:buNone/>
            </a:pPr>
            <a:br>
              <a:rPr lang="pt-BR" sz="2500" dirty="0">
                <a:solidFill>
                  <a:srgbClr val="FFC000"/>
                </a:solidFill>
                <a:latin typeface="Oswald"/>
                <a:ea typeface="Oswald"/>
                <a:cs typeface="Oswald"/>
                <a:sym typeface="Oswald"/>
              </a:rPr>
            </a:br>
            <a:endParaRPr sz="1100" dirty="0">
              <a:solidFill>
                <a:srgbClr val="FFC000"/>
              </a:solidFill>
              <a:latin typeface="Oswald"/>
              <a:ea typeface="Oswald"/>
              <a:cs typeface="Oswald"/>
              <a:sym typeface="Oswald"/>
            </a:endParaRPr>
          </a:p>
          <a:p>
            <a:pPr marL="0" marR="0" lvl="0" indent="0" algn="l" rtl="0">
              <a:spcBef>
                <a:spcPts val="0"/>
              </a:spcBef>
              <a:spcAft>
                <a:spcPts val="0"/>
              </a:spcAft>
              <a:buClr>
                <a:schemeClr val="dk1"/>
              </a:buClr>
              <a:buSzPts val="3600"/>
              <a:buFont typeface="Calibri"/>
              <a:buNone/>
            </a:pPr>
            <a:endParaRPr sz="3300" dirty="0">
              <a:solidFill>
                <a:srgbClr val="FFC000"/>
              </a:solidFill>
              <a:latin typeface="Oswald"/>
              <a:ea typeface="Oswald"/>
              <a:cs typeface="Oswald"/>
              <a:sym typeface="Oswald"/>
            </a:endParaRPr>
          </a:p>
        </p:txBody>
      </p:sp>
      <p:pic>
        <p:nvPicPr>
          <p:cNvPr id="3226" name="Google Shape;3226;p218"/>
          <p:cNvPicPr preferRelativeResize="0"/>
          <p:nvPr/>
        </p:nvPicPr>
        <p:blipFill rotWithShape="1">
          <a:blip r:embed="rId4">
            <a:alphaModFix/>
          </a:blip>
          <a:srcRect/>
          <a:stretch/>
        </p:blipFill>
        <p:spPr>
          <a:xfrm>
            <a:off x="766763" y="5620063"/>
            <a:ext cx="2436812" cy="1041400"/>
          </a:xfrm>
          <a:prstGeom prst="rect">
            <a:avLst/>
          </a:prstGeom>
          <a:noFill/>
          <a:ln>
            <a:noFill/>
          </a:ln>
        </p:spPr>
      </p:pic>
      <p:pic>
        <p:nvPicPr>
          <p:cNvPr id="3227" name="Google Shape;3227;p218"/>
          <p:cNvPicPr preferRelativeResize="0"/>
          <p:nvPr/>
        </p:nvPicPr>
        <p:blipFill rotWithShape="1">
          <a:blip r:embed="rId5">
            <a:alphaModFix/>
          </a:blip>
          <a:srcRect/>
          <a:stretch/>
        </p:blipFill>
        <p:spPr>
          <a:xfrm>
            <a:off x="5113338" y="5524500"/>
            <a:ext cx="3346450" cy="849313"/>
          </a:xfrm>
          <a:prstGeom prst="rect">
            <a:avLst/>
          </a:prstGeom>
          <a:noFill/>
          <a:ln>
            <a:noFill/>
          </a:ln>
        </p:spPr>
      </p:pic>
      <p:pic>
        <p:nvPicPr>
          <p:cNvPr id="3228" name="Google Shape;3228;p218"/>
          <p:cNvPicPr preferRelativeResize="0"/>
          <p:nvPr/>
        </p:nvPicPr>
        <p:blipFill>
          <a:blip r:embed="rId6">
            <a:alphaModFix/>
          </a:blip>
          <a:stretch>
            <a:fillRect/>
          </a:stretch>
        </p:blipFill>
        <p:spPr>
          <a:xfrm>
            <a:off x="3540488" y="5524499"/>
            <a:ext cx="1235948" cy="1136975"/>
          </a:xfrm>
          <a:prstGeom prst="rect">
            <a:avLst/>
          </a:prstGeom>
          <a:noFill/>
          <a:ln>
            <a:noFill/>
          </a:ln>
        </p:spPr>
      </p:pic>
      <p:sp>
        <p:nvSpPr>
          <p:cNvPr id="3229" name="Google Shape;3229;p218"/>
          <p:cNvSpPr txBox="1"/>
          <p:nvPr/>
        </p:nvSpPr>
        <p:spPr>
          <a:xfrm>
            <a:off x="2438400" y="5715000"/>
            <a:ext cx="4076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accent4"/>
              </a:buClr>
              <a:buSzPts val="2800"/>
              <a:buFont typeface="Poppins Light"/>
              <a:buNone/>
            </a:pPr>
            <a:r>
              <a:rPr lang="pt-BR" sz="2200" u="sng" dirty="0">
                <a:solidFill>
                  <a:srgbClr val="D8D8D8"/>
                </a:solidFill>
                <a:latin typeface="Oswald"/>
                <a:ea typeface="Oswald"/>
                <a:cs typeface="Oswald"/>
                <a:sym typeface="Oswald"/>
                <a:hlinkClick r:id="rId7">
                  <a:extLst>
                    <a:ext uri="{A12FA001-AC4F-418D-AE19-62706E023703}">
                      <ahyp:hlinkClr xmlns:ahyp="http://schemas.microsoft.com/office/drawing/2018/hyperlinkcolor" val="tx"/>
                    </a:ext>
                  </a:extLst>
                </a:hlinkClick>
              </a:rPr>
              <a:t>anacgama@ufmg.br</a:t>
            </a:r>
            <a:endParaRPr sz="1100" dirty="0">
              <a:solidFill>
                <a:srgbClr val="D8D8D8"/>
              </a:solidFill>
              <a:latin typeface="Arial Narrow"/>
              <a:ea typeface="Arial Narrow"/>
              <a:cs typeface="Arial Narrow"/>
              <a:sym typeface="Arial Narrow"/>
            </a:endParaRPr>
          </a:p>
        </p:txBody>
      </p:sp>
      <p:sp>
        <p:nvSpPr>
          <p:cNvPr id="3230" name="Google Shape;3230;p218"/>
          <p:cNvSpPr txBox="1"/>
          <p:nvPr/>
        </p:nvSpPr>
        <p:spPr>
          <a:xfrm>
            <a:off x="2176950" y="6336300"/>
            <a:ext cx="4790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0" i="0" u="none" strike="noStrike" cap="none">
                <a:solidFill>
                  <a:srgbClr val="FFC000"/>
                </a:solidFill>
                <a:latin typeface="Calibri"/>
                <a:ea typeface="Calibri"/>
                <a:cs typeface="Calibri"/>
                <a:sym typeface="Calibri"/>
              </a:rPr>
              <a:t>V  e  r  s  ã  o      a  t  u  a  l  i  z  a  d  a      2  0  2  1</a:t>
            </a:r>
            <a:endParaRPr sz="1800">
              <a:solidFill>
                <a:srgbClr val="FFC000"/>
              </a:solidFill>
              <a:latin typeface="Calibri"/>
              <a:ea typeface="Calibri"/>
              <a:cs typeface="Calibri"/>
              <a:sym typeface="Calibri"/>
            </a:endParaRPr>
          </a:p>
        </p:txBody>
      </p:sp>
      <p:pic>
        <p:nvPicPr>
          <p:cNvPr id="3231" name="Google Shape;3231;p218"/>
          <p:cNvPicPr preferRelativeResize="0"/>
          <p:nvPr/>
        </p:nvPicPr>
        <p:blipFill>
          <a:blip r:embed="rId8">
            <a:alphaModFix/>
          </a:blip>
          <a:stretch>
            <a:fillRect/>
          </a:stretch>
        </p:blipFill>
        <p:spPr>
          <a:xfrm>
            <a:off x="304792" y="272988"/>
            <a:ext cx="3141834" cy="1183225"/>
          </a:xfrm>
          <a:prstGeom prst="rect">
            <a:avLst/>
          </a:prstGeom>
          <a:noFill/>
          <a:ln>
            <a:noFill/>
          </a:ln>
        </p:spPr>
      </p:pic>
      <p:pic>
        <p:nvPicPr>
          <p:cNvPr id="3232" name="Google Shape;3232;p218"/>
          <p:cNvPicPr preferRelativeResize="0"/>
          <p:nvPr/>
        </p:nvPicPr>
        <p:blipFill>
          <a:blip r:embed="rId9">
            <a:alphaModFix/>
          </a:blip>
          <a:stretch>
            <a:fillRect/>
          </a:stretch>
        </p:blipFill>
        <p:spPr>
          <a:xfrm>
            <a:off x="6055825" y="-386725"/>
            <a:ext cx="2661876" cy="2661876"/>
          </a:xfrm>
          <a:prstGeom prst="rect">
            <a:avLst/>
          </a:prstGeom>
          <a:noFill/>
          <a:ln>
            <a:noFill/>
          </a:ln>
        </p:spPr>
      </p:pic>
      <p:pic>
        <p:nvPicPr>
          <p:cNvPr id="3233" name="Google Shape;3233;p218"/>
          <p:cNvPicPr preferRelativeResize="0"/>
          <p:nvPr/>
        </p:nvPicPr>
        <p:blipFill>
          <a:blip r:embed="rId10">
            <a:alphaModFix/>
          </a:blip>
          <a:stretch>
            <a:fillRect/>
          </a:stretch>
        </p:blipFill>
        <p:spPr>
          <a:xfrm>
            <a:off x="2859146" y="2705826"/>
            <a:ext cx="3425705" cy="31513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22"/>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425" name="Google Shape;425;p22" descr="instavel 29.jpg"/>
          <p:cNvPicPr preferRelativeResize="0">
            <a:picLocks noGrp="1"/>
          </p:cNvPicPr>
          <p:nvPr>
            <p:ph type="body" idx="1"/>
          </p:nvPr>
        </p:nvPicPr>
        <p:blipFill rotWithShape="1">
          <a:blip r:embed="rId6">
            <a:alphaModFix/>
          </a:blip>
          <a:srcRect/>
          <a:stretch/>
        </p:blipFill>
        <p:spPr>
          <a:xfrm>
            <a:off x="433388" y="1824038"/>
            <a:ext cx="8208962" cy="4103687"/>
          </a:xfrm>
          <a:prstGeom prst="rect">
            <a:avLst/>
          </a:prstGeom>
          <a:noFill/>
          <a:ln>
            <a:noFill/>
          </a:ln>
        </p:spPr>
      </p:pic>
      <p:sp>
        <p:nvSpPr>
          <p:cNvPr id="426" name="Google Shape;426;p22"/>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instável</a:t>
            </a:r>
            <a:endParaRPr b="0">
              <a:solidFill>
                <a:srgbClr val="D8D8D8"/>
              </a:solidFill>
              <a:latin typeface="Arial Black"/>
              <a:ea typeface="Arial Black"/>
              <a:cs typeface="Arial Black"/>
              <a:sym typeface="Arial Black"/>
            </a:endParaRPr>
          </a:p>
        </p:txBody>
      </p:sp>
      <p:pic>
        <p:nvPicPr>
          <p:cNvPr id="427" name="Google Shape;427;p22"/>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428" name="Google Shape;428;p22"/>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92885.wav">
            <a:hlinkClick r:id="" action="ppaction://media"/>
            <a:extLst>
              <a:ext uri="{FF2B5EF4-FFF2-40B4-BE49-F238E27FC236}">
                <a16:creationId xmlns:a16="http://schemas.microsoft.com/office/drawing/2014/main" id="{BDBE95E4-A332-498C-925E-2A9EE6BAF207}"/>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00"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3223"/>
        <p:cNvGrpSpPr/>
        <p:nvPr/>
      </p:nvGrpSpPr>
      <p:grpSpPr>
        <a:xfrm>
          <a:off x="0" y="0"/>
          <a:ext cx="0" cy="0"/>
          <a:chOff x="0" y="0"/>
          <a:chExt cx="0" cy="0"/>
        </a:xfrm>
      </p:grpSpPr>
      <p:pic>
        <p:nvPicPr>
          <p:cNvPr id="3224" name="Google Shape;3224;p218"/>
          <p:cNvPicPr preferRelativeResize="0"/>
          <p:nvPr/>
        </p:nvPicPr>
        <p:blipFill>
          <a:blip r:embed="rId3">
            <a:alphaModFix/>
          </a:blip>
          <a:stretch>
            <a:fillRect/>
          </a:stretch>
        </p:blipFill>
        <p:spPr>
          <a:xfrm>
            <a:off x="0" y="0"/>
            <a:ext cx="9144000" cy="6858000"/>
          </a:xfrm>
          <a:prstGeom prst="rect">
            <a:avLst/>
          </a:prstGeom>
          <a:noFill/>
          <a:ln>
            <a:noFill/>
          </a:ln>
        </p:spPr>
      </p:pic>
      <p:sp>
        <p:nvSpPr>
          <p:cNvPr id="3225" name="Google Shape;3225;p218"/>
          <p:cNvSpPr txBox="1"/>
          <p:nvPr/>
        </p:nvSpPr>
        <p:spPr>
          <a:xfrm>
            <a:off x="609600" y="1371600"/>
            <a:ext cx="7924800" cy="273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accent4"/>
              </a:buClr>
              <a:buSzPts val="2800"/>
              <a:buFont typeface="Poppins Light"/>
              <a:buNone/>
            </a:pPr>
            <a:br>
              <a:rPr lang="pt-BR" sz="2500" dirty="0">
                <a:solidFill>
                  <a:srgbClr val="FFC000"/>
                </a:solidFill>
                <a:latin typeface="Oswald"/>
                <a:ea typeface="Oswald"/>
                <a:cs typeface="Oswald"/>
                <a:sym typeface="Oswald"/>
              </a:rPr>
            </a:br>
            <a:endParaRPr sz="1100" dirty="0">
              <a:solidFill>
                <a:srgbClr val="FFC000"/>
              </a:solidFill>
              <a:latin typeface="Oswald"/>
              <a:ea typeface="Oswald"/>
              <a:cs typeface="Oswald"/>
              <a:sym typeface="Oswald"/>
            </a:endParaRPr>
          </a:p>
          <a:p>
            <a:pPr marL="0" marR="0" lvl="0" indent="0" algn="l" rtl="0">
              <a:spcBef>
                <a:spcPts val="0"/>
              </a:spcBef>
              <a:spcAft>
                <a:spcPts val="0"/>
              </a:spcAft>
              <a:buClr>
                <a:schemeClr val="dk1"/>
              </a:buClr>
              <a:buSzPts val="3600"/>
              <a:buFont typeface="Calibri"/>
              <a:buNone/>
            </a:pPr>
            <a:endParaRPr sz="3300" dirty="0">
              <a:solidFill>
                <a:srgbClr val="FFC000"/>
              </a:solidFill>
              <a:latin typeface="Oswald"/>
              <a:ea typeface="Oswald"/>
              <a:cs typeface="Oswald"/>
              <a:sym typeface="Oswald"/>
            </a:endParaRPr>
          </a:p>
        </p:txBody>
      </p:sp>
      <p:pic>
        <p:nvPicPr>
          <p:cNvPr id="3226" name="Google Shape;3226;p218"/>
          <p:cNvPicPr preferRelativeResize="0"/>
          <p:nvPr/>
        </p:nvPicPr>
        <p:blipFill rotWithShape="1">
          <a:blip r:embed="rId4">
            <a:alphaModFix/>
          </a:blip>
          <a:srcRect/>
          <a:stretch/>
        </p:blipFill>
        <p:spPr>
          <a:xfrm>
            <a:off x="766763" y="5620063"/>
            <a:ext cx="2436812" cy="1041400"/>
          </a:xfrm>
          <a:prstGeom prst="rect">
            <a:avLst/>
          </a:prstGeom>
          <a:noFill/>
          <a:ln>
            <a:noFill/>
          </a:ln>
        </p:spPr>
      </p:pic>
      <p:pic>
        <p:nvPicPr>
          <p:cNvPr id="3227" name="Google Shape;3227;p218"/>
          <p:cNvPicPr preferRelativeResize="0"/>
          <p:nvPr/>
        </p:nvPicPr>
        <p:blipFill rotWithShape="1">
          <a:blip r:embed="rId5">
            <a:alphaModFix/>
          </a:blip>
          <a:srcRect/>
          <a:stretch/>
        </p:blipFill>
        <p:spPr>
          <a:xfrm>
            <a:off x="5113338" y="5524500"/>
            <a:ext cx="3346450" cy="849313"/>
          </a:xfrm>
          <a:prstGeom prst="rect">
            <a:avLst/>
          </a:prstGeom>
          <a:noFill/>
          <a:ln>
            <a:noFill/>
          </a:ln>
        </p:spPr>
      </p:pic>
      <p:pic>
        <p:nvPicPr>
          <p:cNvPr id="3228" name="Google Shape;3228;p218"/>
          <p:cNvPicPr preferRelativeResize="0"/>
          <p:nvPr/>
        </p:nvPicPr>
        <p:blipFill>
          <a:blip r:embed="rId6">
            <a:alphaModFix/>
          </a:blip>
          <a:stretch>
            <a:fillRect/>
          </a:stretch>
        </p:blipFill>
        <p:spPr>
          <a:xfrm>
            <a:off x="3540488" y="5524499"/>
            <a:ext cx="1235948" cy="1136975"/>
          </a:xfrm>
          <a:prstGeom prst="rect">
            <a:avLst/>
          </a:prstGeom>
          <a:noFill/>
          <a:ln>
            <a:noFill/>
          </a:ln>
        </p:spPr>
      </p:pic>
      <p:sp>
        <p:nvSpPr>
          <p:cNvPr id="3229" name="Google Shape;3229;p218"/>
          <p:cNvSpPr txBox="1"/>
          <p:nvPr/>
        </p:nvSpPr>
        <p:spPr>
          <a:xfrm>
            <a:off x="2438400" y="5715000"/>
            <a:ext cx="4076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accent4"/>
              </a:buClr>
              <a:buSzPts val="2800"/>
              <a:buFont typeface="Poppins Light"/>
              <a:buNone/>
            </a:pPr>
            <a:r>
              <a:rPr lang="pt-BR" sz="2200" u="sng" dirty="0">
                <a:solidFill>
                  <a:srgbClr val="D8D8D8"/>
                </a:solidFill>
                <a:latin typeface="Oswald"/>
                <a:ea typeface="Oswald"/>
                <a:cs typeface="Oswald"/>
                <a:sym typeface="Oswald"/>
                <a:hlinkClick r:id="rId7">
                  <a:extLst>
                    <a:ext uri="{A12FA001-AC4F-418D-AE19-62706E023703}">
                      <ahyp:hlinkClr xmlns:ahyp="http://schemas.microsoft.com/office/drawing/2018/hyperlinkcolor" val="tx"/>
                    </a:ext>
                  </a:extLst>
                </a:hlinkClick>
              </a:rPr>
              <a:t>anacgama@ufmg.br</a:t>
            </a:r>
            <a:endParaRPr sz="1100" dirty="0">
              <a:solidFill>
                <a:srgbClr val="D8D8D8"/>
              </a:solidFill>
              <a:latin typeface="Arial Narrow"/>
              <a:ea typeface="Arial Narrow"/>
              <a:cs typeface="Arial Narrow"/>
              <a:sym typeface="Arial Narrow"/>
            </a:endParaRPr>
          </a:p>
        </p:txBody>
      </p:sp>
      <p:sp>
        <p:nvSpPr>
          <p:cNvPr id="3230" name="Google Shape;3230;p218"/>
          <p:cNvSpPr txBox="1"/>
          <p:nvPr/>
        </p:nvSpPr>
        <p:spPr>
          <a:xfrm>
            <a:off x="2176950" y="6336300"/>
            <a:ext cx="4790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0" i="0" u="none" strike="noStrike" cap="none">
                <a:solidFill>
                  <a:srgbClr val="FFC000"/>
                </a:solidFill>
                <a:latin typeface="Calibri"/>
                <a:ea typeface="Calibri"/>
                <a:cs typeface="Calibri"/>
                <a:sym typeface="Calibri"/>
              </a:rPr>
              <a:t>V  e  r  s  ã  o      a  t  u  a  l  i  z  a  d  a      2  0  2  1</a:t>
            </a:r>
            <a:endParaRPr sz="1800">
              <a:solidFill>
                <a:srgbClr val="FFC000"/>
              </a:solidFill>
              <a:latin typeface="Calibri"/>
              <a:ea typeface="Calibri"/>
              <a:cs typeface="Calibri"/>
              <a:sym typeface="Calibri"/>
            </a:endParaRPr>
          </a:p>
        </p:txBody>
      </p:sp>
      <p:pic>
        <p:nvPicPr>
          <p:cNvPr id="3231" name="Google Shape;3231;p218"/>
          <p:cNvPicPr preferRelativeResize="0"/>
          <p:nvPr/>
        </p:nvPicPr>
        <p:blipFill>
          <a:blip r:embed="rId8">
            <a:alphaModFix/>
          </a:blip>
          <a:stretch>
            <a:fillRect/>
          </a:stretch>
        </p:blipFill>
        <p:spPr>
          <a:xfrm>
            <a:off x="304792" y="272988"/>
            <a:ext cx="3141834" cy="1183225"/>
          </a:xfrm>
          <a:prstGeom prst="rect">
            <a:avLst/>
          </a:prstGeom>
          <a:noFill/>
          <a:ln>
            <a:noFill/>
          </a:ln>
        </p:spPr>
      </p:pic>
      <p:pic>
        <p:nvPicPr>
          <p:cNvPr id="3232" name="Google Shape;3232;p218"/>
          <p:cNvPicPr preferRelativeResize="0"/>
          <p:nvPr/>
        </p:nvPicPr>
        <p:blipFill>
          <a:blip r:embed="rId9">
            <a:alphaModFix/>
          </a:blip>
          <a:stretch>
            <a:fillRect/>
          </a:stretch>
        </p:blipFill>
        <p:spPr>
          <a:xfrm>
            <a:off x="6055825" y="-386725"/>
            <a:ext cx="2661876" cy="2661876"/>
          </a:xfrm>
          <a:prstGeom prst="rect">
            <a:avLst/>
          </a:prstGeom>
          <a:noFill/>
          <a:ln>
            <a:noFill/>
          </a:ln>
        </p:spPr>
      </p:pic>
      <p:pic>
        <p:nvPicPr>
          <p:cNvPr id="3233" name="Google Shape;3233;p218"/>
          <p:cNvPicPr preferRelativeResize="0"/>
          <p:nvPr/>
        </p:nvPicPr>
        <p:blipFill>
          <a:blip r:embed="rId10">
            <a:alphaModFix/>
          </a:blip>
          <a:stretch>
            <a:fillRect/>
          </a:stretch>
        </p:blipFill>
        <p:spPr>
          <a:xfrm>
            <a:off x="2859146" y="2705826"/>
            <a:ext cx="3425705" cy="3151376"/>
          </a:xfrm>
          <a:prstGeom prst="rect">
            <a:avLst/>
          </a:prstGeom>
          <a:noFill/>
          <a:ln>
            <a:noFill/>
          </a:ln>
        </p:spPr>
      </p:pic>
      <p:sp>
        <p:nvSpPr>
          <p:cNvPr id="12" name="CaixaDeTexto 1">
            <a:extLst>
              <a:ext uri="{FF2B5EF4-FFF2-40B4-BE49-F238E27FC236}">
                <a16:creationId xmlns:a16="http://schemas.microsoft.com/office/drawing/2014/main" id="{5CB23690-E691-4AE6-BB32-6AE16151DEB7}"/>
              </a:ext>
            </a:extLst>
          </p:cNvPr>
          <p:cNvSpPr txBox="1"/>
          <p:nvPr/>
        </p:nvSpPr>
        <p:spPr>
          <a:xfrm>
            <a:off x="110491" y="1881421"/>
            <a:ext cx="8923019" cy="710707"/>
          </a:xfrm>
          <a:prstGeom prst="rect">
            <a:avLst/>
          </a:prstGeom>
          <a:noFill/>
          <a:ln>
            <a:solidFill>
              <a:schemeClr val="accent6">
                <a:lumMod val="75000"/>
              </a:schemeClr>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5000"/>
              </a:lnSpc>
              <a:spcAft>
                <a:spcPts val="1000"/>
              </a:spcAft>
            </a:pPr>
            <a:r>
              <a:rPr lang="pt-B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 presente trabalho foi realizado com apoio do CNPq, Conselho Nacional de Desenvolvimento Científico  e Tecnológico-Brasil (nº 309108/2019-5).</a:t>
            </a:r>
          </a:p>
        </p:txBody>
      </p:sp>
    </p:spTree>
    <p:extLst>
      <p:ext uri="{BB962C8B-B14F-4D97-AF65-F5344CB8AC3E}">
        <p14:creationId xmlns:p14="http://schemas.microsoft.com/office/powerpoint/2010/main" val="4167542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23"/>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435" name="Google Shape;435;p23"/>
          <p:cNvSpPr txBox="1">
            <a:spLocks noGrp="1"/>
          </p:cNvSpPr>
          <p:nvPr>
            <p:ph type="body" idx="1"/>
          </p:nvPr>
        </p:nvSpPr>
        <p:spPr>
          <a:xfrm>
            <a:off x="395288" y="1870075"/>
            <a:ext cx="8353500" cy="4713300"/>
          </a:xfrm>
          <a:prstGeom prst="rect">
            <a:avLst/>
          </a:prstGeom>
          <a:noFill/>
          <a:ln>
            <a:noFill/>
          </a:ln>
        </p:spPr>
        <p:txBody>
          <a:bodyPr spcFirstLastPara="1" wrap="square" lIns="91425" tIns="45700" rIns="91425" bIns="45700" anchor="t" anchorCtr="0">
            <a:normAutofit/>
          </a:bodyPr>
          <a:lstStyle/>
          <a:p>
            <a:pPr marL="342900" lvl="0" indent="0" algn="just" rtl="0">
              <a:spcBef>
                <a:spcPts val="560"/>
              </a:spcBef>
              <a:spcAft>
                <a:spcPts val="0"/>
              </a:spcAft>
              <a:buNone/>
            </a:pPr>
            <a:r>
              <a:rPr lang="pt-BR" sz="2600" dirty="0">
                <a:solidFill>
                  <a:srgbClr val="FFC000"/>
                </a:solidFill>
                <a:latin typeface="Arial Black"/>
                <a:ea typeface="Arial Black"/>
                <a:cs typeface="Arial Black"/>
                <a:sym typeface="Arial Black"/>
              </a:rPr>
              <a:t>4. Presença de ruído</a:t>
            </a:r>
            <a:endParaRPr dirty="0"/>
          </a:p>
          <a:p>
            <a:pPr marL="342900" lvl="0" indent="-342000" algn="l" rtl="0">
              <a:spcBef>
                <a:spcPts val="560"/>
              </a:spcBef>
              <a:spcAft>
                <a:spcPts val="0"/>
              </a:spcAft>
              <a:buClr>
                <a:schemeClr val="accent4"/>
              </a:buClr>
              <a:buSzPts val="2800"/>
              <a:buFont typeface="Arial"/>
              <a:buNone/>
            </a:pPr>
            <a:endParaRPr sz="2800" dirty="0">
              <a:solidFill>
                <a:srgbClr val="3F3F3F"/>
              </a:solidFill>
            </a:endParaRPr>
          </a:p>
          <a:p>
            <a:pPr marL="342900" lvl="0" indent="-342000" algn="just" rtl="0">
              <a:spcBef>
                <a:spcPts val="480"/>
              </a:spcBef>
              <a:spcAft>
                <a:spcPts val="0"/>
              </a:spcAft>
              <a:buClr>
                <a:srgbClr val="FFC000"/>
              </a:buClr>
              <a:buSzPts val="2400"/>
              <a:buChar char="➢"/>
            </a:pPr>
            <a:r>
              <a:rPr lang="pt-BR" sz="2400" dirty="0">
                <a:solidFill>
                  <a:schemeClr val="bg1"/>
                </a:solidFill>
                <a:latin typeface="Calibri"/>
                <a:ea typeface="Calibri"/>
                <a:cs typeface="Calibri"/>
                <a:sym typeface="Calibri"/>
              </a:rPr>
              <a:t>Caracteriza-se por uma imagem sombreada no espectrograma, relacionada à presença de ruído à emissão, podendo estar </a:t>
            </a:r>
            <a:r>
              <a:rPr lang="pt-BR" sz="2400" b="1" u="sng" dirty="0">
                <a:solidFill>
                  <a:schemeClr val="bg1"/>
                </a:solidFill>
                <a:latin typeface="Calibri"/>
                <a:ea typeface="Calibri"/>
                <a:cs typeface="Calibri"/>
                <a:sym typeface="Calibri"/>
              </a:rPr>
              <a:t>presente</a:t>
            </a:r>
            <a:r>
              <a:rPr lang="pt-BR" sz="2400" dirty="0">
                <a:solidFill>
                  <a:schemeClr val="bg1"/>
                </a:solidFill>
                <a:latin typeface="Calibri"/>
                <a:ea typeface="Calibri"/>
                <a:cs typeface="Calibri"/>
                <a:sym typeface="Calibri"/>
              </a:rPr>
              <a:t> ou </a:t>
            </a:r>
            <a:r>
              <a:rPr lang="pt-BR" sz="2400" b="1" u="sng" dirty="0">
                <a:solidFill>
                  <a:schemeClr val="bg1"/>
                </a:solidFill>
                <a:latin typeface="Calibri"/>
                <a:ea typeface="Calibri"/>
                <a:cs typeface="Calibri"/>
                <a:sym typeface="Calibri"/>
              </a:rPr>
              <a:t>ausente</a:t>
            </a:r>
            <a:r>
              <a:rPr lang="pt-BR" sz="2400" dirty="0">
                <a:solidFill>
                  <a:schemeClr val="bg1"/>
                </a:solidFill>
                <a:latin typeface="Calibri"/>
                <a:ea typeface="Calibri"/>
                <a:cs typeface="Calibri"/>
                <a:sym typeface="Calibri"/>
              </a:rPr>
              <a:t>.</a:t>
            </a:r>
            <a:endParaRPr dirty="0">
              <a:solidFill>
                <a:schemeClr val="bg1"/>
              </a:solidFill>
              <a:latin typeface="Calibri"/>
              <a:ea typeface="Calibri"/>
              <a:cs typeface="Calibri"/>
              <a:sym typeface="Calibri"/>
            </a:endParaRPr>
          </a:p>
        </p:txBody>
      </p:sp>
      <p:sp>
        <p:nvSpPr>
          <p:cNvPr id="436" name="Google Shape;436;p23"/>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Parâmetros </a:t>
            </a:r>
            <a:endParaRPr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b="0">
                <a:solidFill>
                  <a:srgbClr val="D8D8D8"/>
                </a:solidFill>
                <a:latin typeface="Arial Black"/>
                <a:ea typeface="Arial Black"/>
                <a:cs typeface="Arial Black"/>
                <a:sym typeface="Arial Black"/>
              </a:rPr>
              <a:t>Espectrográficos</a:t>
            </a:r>
            <a:endParaRPr b="0">
              <a:solidFill>
                <a:srgbClr val="D8D8D8"/>
              </a:solidFill>
              <a:latin typeface="Arial Black"/>
              <a:ea typeface="Arial Black"/>
              <a:cs typeface="Arial Black"/>
              <a:sym typeface="Arial Black"/>
            </a:endParaRPr>
          </a:p>
        </p:txBody>
      </p:sp>
      <p:pic>
        <p:nvPicPr>
          <p:cNvPr id="437" name="Google Shape;437;p23"/>
          <p:cNvPicPr preferRelativeResize="0"/>
          <p:nvPr/>
        </p:nvPicPr>
        <p:blipFill rotWithShape="1">
          <a:blip r:embed="rId4">
            <a:alphaModFix/>
          </a:blip>
          <a:srcRect/>
          <a:stretch/>
        </p:blipFill>
        <p:spPr>
          <a:xfrm>
            <a:off x="7697338" y="136869"/>
            <a:ext cx="1004247" cy="954948"/>
          </a:xfrm>
          <a:prstGeom prst="rect">
            <a:avLst/>
          </a:prstGeom>
          <a:noFill/>
          <a:ln>
            <a:noFill/>
          </a:ln>
        </p:spPr>
      </p:pic>
      <p:pic>
        <p:nvPicPr>
          <p:cNvPr id="438" name="Google Shape;438;p23"/>
          <p:cNvPicPr preferRelativeResize="0"/>
          <p:nvPr/>
        </p:nvPicPr>
        <p:blipFill>
          <a:blip r:embed="rId5">
            <a:alphaModFix/>
          </a:blip>
          <a:stretch>
            <a:fillRect/>
          </a:stretch>
        </p:blipFill>
        <p:spPr>
          <a:xfrm>
            <a:off x="5328840" y="182225"/>
            <a:ext cx="2535684" cy="954950"/>
          </a:xfrm>
          <a:prstGeom prst="rect">
            <a:avLst/>
          </a:prstGeom>
          <a:noFill/>
          <a:ln>
            <a:noFill/>
          </a:ln>
        </p:spPr>
      </p:pic>
      <p:sp>
        <p:nvSpPr>
          <p:cNvPr id="7" name="CaixaDeTexto 6">
            <a:extLst>
              <a:ext uri="{FF2B5EF4-FFF2-40B4-BE49-F238E27FC236}">
                <a16:creationId xmlns:a16="http://schemas.microsoft.com/office/drawing/2014/main" id="{56ACF764-A839-43F2-B1A2-84EE952CDCF6}"/>
              </a:ext>
            </a:extLst>
          </p:cNvPr>
          <p:cNvSpPr txBox="1"/>
          <p:nvPr/>
        </p:nvSpPr>
        <p:spPr>
          <a:xfrm>
            <a:off x="6380480" y="5683030"/>
            <a:ext cx="2143760" cy="307777"/>
          </a:xfrm>
          <a:prstGeom prst="rect">
            <a:avLst/>
          </a:prstGeom>
          <a:noFill/>
        </p:spPr>
        <p:txBody>
          <a:bodyPr wrap="square">
            <a:spAutoFit/>
          </a:bodyPr>
          <a:lstStyle/>
          <a:p>
            <a:r>
              <a:rPr lang="pt-BR" dirty="0">
                <a:solidFill>
                  <a:schemeClr val="bg1"/>
                </a:solidFill>
              </a:rPr>
              <a:t>Côrtes, Gama, 2010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2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445" name="Google Shape;445;p24" descr="ruido presente 5.jpg"/>
          <p:cNvPicPr preferRelativeResize="0">
            <a:picLocks noGrp="1"/>
          </p:cNvPicPr>
          <p:nvPr>
            <p:ph type="body" idx="1"/>
          </p:nvPr>
        </p:nvPicPr>
        <p:blipFill rotWithShape="1">
          <a:blip r:embed="rId6">
            <a:alphaModFix/>
          </a:blip>
          <a:srcRect/>
          <a:stretch/>
        </p:blipFill>
        <p:spPr>
          <a:xfrm>
            <a:off x="327025" y="1774825"/>
            <a:ext cx="8348663" cy="4175125"/>
          </a:xfrm>
          <a:prstGeom prst="rect">
            <a:avLst/>
          </a:prstGeom>
          <a:noFill/>
          <a:ln>
            <a:noFill/>
          </a:ln>
        </p:spPr>
      </p:pic>
      <p:sp>
        <p:nvSpPr>
          <p:cNvPr id="447" name="Google Shape;447;p24"/>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presente</a:t>
            </a:r>
            <a:endParaRPr b="0">
              <a:solidFill>
                <a:srgbClr val="D8D8D8"/>
              </a:solidFill>
              <a:latin typeface="Arial Black"/>
              <a:ea typeface="Arial Black"/>
              <a:cs typeface="Arial Black"/>
              <a:sym typeface="Arial Black"/>
            </a:endParaRPr>
          </a:p>
        </p:txBody>
      </p:sp>
      <p:pic>
        <p:nvPicPr>
          <p:cNvPr id="448" name="Google Shape;448;p24"/>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449" name="Google Shape;449;p2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5.wav">
            <a:hlinkClick r:id="" action="ppaction://media"/>
            <a:extLst>
              <a:ext uri="{FF2B5EF4-FFF2-40B4-BE49-F238E27FC236}">
                <a16:creationId xmlns:a16="http://schemas.microsoft.com/office/drawing/2014/main" id="{E156BFF4-363C-4C98-92D7-7033897F8BE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58"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25"/>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456" name="Google Shape;456;p25" descr="ruido ausente 19.jpg"/>
          <p:cNvPicPr preferRelativeResize="0">
            <a:picLocks noGrp="1"/>
          </p:cNvPicPr>
          <p:nvPr>
            <p:ph type="body" idx="1"/>
          </p:nvPr>
        </p:nvPicPr>
        <p:blipFill rotWithShape="1">
          <a:blip r:embed="rId6">
            <a:alphaModFix/>
          </a:blip>
          <a:srcRect/>
          <a:stretch/>
        </p:blipFill>
        <p:spPr>
          <a:xfrm>
            <a:off x="460500" y="1857375"/>
            <a:ext cx="8352000" cy="4175100"/>
          </a:xfrm>
          <a:prstGeom prst="rect">
            <a:avLst/>
          </a:prstGeom>
          <a:noFill/>
          <a:ln>
            <a:noFill/>
          </a:ln>
        </p:spPr>
      </p:pic>
      <p:sp>
        <p:nvSpPr>
          <p:cNvPr id="458" name="Google Shape;458;p25"/>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Ruído ausente</a:t>
            </a:r>
            <a:endParaRPr b="0">
              <a:solidFill>
                <a:srgbClr val="D8D8D8"/>
              </a:solidFill>
              <a:latin typeface="Arial Black"/>
              <a:ea typeface="Arial Black"/>
              <a:cs typeface="Arial Black"/>
              <a:sym typeface="Arial Black"/>
            </a:endParaRPr>
          </a:p>
        </p:txBody>
      </p:sp>
      <p:pic>
        <p:nvPicPr>
          <p:cNvPr id="459" name="Google Shape;459;p25"/>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460" name="Google Shape;460;p2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9.wav">
            <a:hlinkClick r:id="" action="ppaction://media"/>
            <a:extLst>
              <a:ext uri="{FF2B5EF4-FFF2-40B4-BE49-F238E27FC236}">
                <a16:creationId xmlns:a16="http://schemas.microsoft.com/office/drawing/2014/main" id="{E33C8B36-30BB-4B86-A89B-13AAB2434E0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51"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26"/>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467" name="Google Shape;467;p26"/>
          <p:cNvSpPr txBox="1">
            <a:spLocks noGrp="1"/>
          </p:cNvSpPr>
          <p:nvPr>
            <p:ph type="body" idx="1"/>
          </p:nvPr>
        </p:nvSpPr>
        <p:spPr>
          <a:xfrm>
            <a:off x="395288" y="2098675"/>
            <a:ext cx="8353500" cy="4713300"/>
          </a:xfrm>
          <a:prstGeom prst="rect">
            <a:avLst/>
          </a:prstGeom>
          <a:noFill/>
          <a:ln>
            <a:noFill/>
          </a:ln>
        </p:spPr>
        <p:txBody>
          <a:bodyPr spcFirstLastPara="1" wrap="square" lIns="91425" tIns="45700" rIns="91425" bIns="45700" anchor="t" anchorCtr="0">
            <a:normAutofit/>
          </a:bodyPr>
          <a:lstStyle/>
          <a:p>
            <a:pPr marL="342900" lvl="0" indent="0" algn="just" rtl="0">
              <a:spcBef>
                <a:spcPts val="560"/>
              </a:spcBef>
              <a:spcAft>
                <a:spcPts val="0"/>
              </a:spcAft>
              <a:buNone/>
            </a:pPr>
            <a:r>
              <a:rPr lang="pt-BR" sz="2600" dirty="0">
                <a:solidFill>
                  <a:srgbClr val="FFC000"/>
                </a:solidFill>
                <a:latin typeface="Arial Black"/>
                <a:ea typeface="Arial Black"/>
                <a:cs typeface="Arial Black"/>
                <a:sym typeface="Arial Black"/>
              </a:rPr>
              <a:t>5. Presença de harmônicos</a:t>
            </a:r>
            <a:endParaRPr sz="1400" dirty="0">
              <a:solidFill>
                <a:srgbClr val="000000"/>
              </a:solidFill>
              <a:latin typeface="Arial"/>
              <a:ea typeface="Arial"/>
              <a:cs typeface="Arial"/>
              <a:sym typeface="Arial"/>
            </a:endParaRPr>
          </a:p>
          <a:p>
            <a:pPr marL="342900" lvl="0" indent="-342900" algn="l" rtl="0">
              <a:spcBef>
                <a:spcPts val="560"/>
              </a:spcBef>
              <a:spcAft>
                <a:spcPts val="0"/>
              </a:spcAft>
              <a:buClr>
                <a:schemeClr val="accent4"/>
              </a:buClr>
              <a:buSzPts val="2800"/>
              <a:buFont typeface="Arial"/>
              <a:buNone/>
            </a:pPr>
            <a:endParaRPr dirty="0"/>
          </a:p>
          <a:p>
            <a:pPr marL="457200" lvl="0" indent="-381000" algn="just" rtl="0">
              <a:spcBef>
                <a:spcPts val="480"/>
              </a:spcBef>
              <a:spcAft>
                <a:spcPts val="0"/>
              </a:spcAft>
              <a:buClr>
                <a:srgbClr val="FFC000"/>
              </a:buClr>
              <a:buSzPts val="2400"/>
              <a:buFont typeface="Calibri"/>
              <a:buChar char="➢"/>
            </a:pPr>
            <a:r>
              <a:rPr lang="pt-BR" sz="2400" dirty="0">
                <a:solidFill>
                  <a:schemeClr val="bg1"/>
                </a:solidFill>
                <a:latin typeface="Calibri"/>
                <a:ea typeface="Calibri"/>
                <a:cs typeface="Calibri"/>
                <a:sym typeface="Calibri"/>
              </a:rPr>
              <a:t>Refere-se à frequência fundamental e seus harmônicos – que costumam estar presentes até 5 kHz.</a:t>
            </a:r>
            <a:endParaRPr dirty="0">
              <a:solidFill>
                <a:schemeClr val="bg1"/>
              </a:solidFill>
              <a:latin typeface="Calibri"/>
              <a:ea typeface="Calibri"/>
              <a:cs typeface="Calibri"/>
              <a:sym typeface="Calibri"/>
            </a:endParaRPr>
          </a:p>
        </p:txBody>
      </p:sp>
      <p:sp>
        <p:nvSpPr>
          <p:cNvPr id="468" name="Google Shape;468;p26"/>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Parâmetros </a:t>
            </a:r>
            <a:endParaRPr sz="30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Espectrográficos</a:t>
            </a:r>
            <a:endParaRPr sz="3000" b="0">
              <a:solidFill>
                <a:srgbClr val="D8D8D8"/>
              </a:solidFill>
              <a:latin typeface="Arial Black"/>
              <a:ea typeface="Arial Black"/>
              <a:cs typeface="Arial Black"/>
              <a:sym typeface="Arial Black"/>
            </a:endParaRPr>
          </a:p>
        </p:txBody>
      </p:sp>
      <p:pic>
        <p:nvPicPr>
          <p:cNvPr id="469" name="Google Shape;469;p26"/>
          <p:cNvPicPr preferRelativeResize="0"/>
          <p:nvPr/>
        </p:nvPicPr>
        <p:blipFill rotWithShape="1">
          <a:blip r:embed="rId4">
            <a:alphaModFix/>
          </a:blip>
          <a:srcRect/>
          <a:stretch/>
        </p:blipFill>
        <p:spPr>
          <a:xfrm>
            <a:off x="7697338" y="136869"/>
            <a:ext cx="1004247" cy="954948"/>
          </a:xfrm>
          <a:prstGeom prst="rect">
            <a:avLst/>
          </a:prstGeom>
          <a:noFill/>
          <a:ln>
            <a:noFill/>
          </a:ln>
        </p:spPr>
      </p:pic>
      <p:pic>
        <p:nvPicPr>
          <p:cNvPr id="470" name="Google Shape;470;p26"/>
          <p:cNvPicPr preferRelativeResize="0"/>
          <p:nvPr/>
        </p:nvPicPr>
        <p:blipFill>
          <a:blip r:embed="rId5">
            <a:alphaModFix/>
          </a:blip>
          <a:stretch>
            <a:fillRect/>
          </a:stretch>
        </p:blipFill>
        <p:spPr>
          <a:xfrm>
            <a:off x="5328840" y="182225"/>
            <a:ext cx="2535684" cy="954950"/>
          </a:xfrm>
          <a:prstGeom prst="rect">
            <a:avLst/>
          </a:prstGeom>
          <a:noFill/>
          <a:ln>
            <a:noFill/>
          </a:ln>
        </p:spPr>
      </p:pic>
      <p:sp>
        <p:nvSpPr>
          <p:cNvPr id="7" name="CaixaDeTexto 6">
            <a:extLst>
              <a:ext uri="{FF2B5EF4-FFF2-40B4-BE49-F238E27FC236}">
                <a16:creationId xmlns:a16="http://schemas.microsoft.com/office/drawing/2014/main" id="{59B5D45B-A890-495E-BBBE-9007B62B06B2}"/>
              </a:ext>
            </a:extLst>
          </p:cNvPr>
          <p:cNvSpPr txBox="1"/>
          <p:nvPr/>
        </p:nvSpPr>
        <p:spPr>
          <a:xfrm>
            <a:off x="6380480" y="5683030"/>
            <a:ext cx="2143760" cy="307777"/>
          </a:xfrm>
          <a:prstGeom prst="rect">
            <a:avLst/>
          </a:prstGeom>
          <a:noFill/>
        </p:spPr>
        <p:txBody>
          <a:bodyPr wrap="square">
            <a:spAutoFit/>
          </a:bodyPr>
          <a:lstStyle/>
          <a:p>
            <a:r>
              <a:rPr lang="pt-BR" dirty="0">
                <a:solidFill>
                  <a:schemeClr val="bg1"/>
                </a:solidFill>
              </a:rPr>
              <a:t>Côrtes, Gama, 2010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27"/>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477" name="Google Shape;477;p27" descr="harmonicos definidos 18.jpg"/>
          <p:cNvPicPr preferRelativeResize="0">
            <a:picLocks noGrp="1"/>
          </p:cNvPicPr>
          <p:nvPr>
            <p:ph type="body" idx="1"/>
          </p:nvPr>
        </p:nvPicPr>
        <p:blipFill rotWithShape="1">
          <a:blip r:embed="rId6">
            <a:alphaModFix/>
          </a:blip>
          <a:srcRect/>
          <a:stretch/>
        </p:blipFill>
        <p:spPr>
          <a:xfrm>
            <a:off x="400050" y="1755775"/>
            <a:ext cx="8204200" cy="4102100"/>
          </a:xfrm>
          <a:prstGeom prst="rect">
            <a:avLst/>
          </a:prstGeom>
          <a:noFill/>
          <a:ln>
            <a:noFill/>
          </a:ln>
        </p:spPr>
      </p:pic>
      <p:sp>
        <p:nvSpPr>
          <p:cNvPr id="479" name="Google Shape;479;p27"/>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Harmônicos </a:t>
            </a:r>
            <a:endParaRPr sz="30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definidos até 5KHz</a:t>
            </a:r>
            <a:endParaRPr sz="3000" b="0">
              <a:solidFill>
                <a:srgbClr val="D8D8D8"/>
              </a:solidFill>
              <a:latin typeface="Arial Black"/>
              <a:ea typeface="Arial Black"/>
              <a:cs typeface="Arial Black"/>
              <a:sym typeface="Arial Black"/>
            </a:endParaRPr>
          </a:p>
        </p:txBody>
      </p:sp>
      <p:pic>
        <p:nvPicPr>
          <p:cNvPr id="480" name="Google Shape;480;p27"/>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481" name="Google Shape;481;p27"/>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8.wav">
            <a:hlinkClick r:id="" action="ppaction://media"/>
            <a:extLst>
              <a:ext uri="{FF2B5EF4-FFF2-40B4-BE49-F238E27FC236}">
                <a16:creationId xmlns:a16="http://schemas.microsoft.com/office/drawing/2014/main" id="{AABFD585-3522-4A12-94F3-4BEE221E7CB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45"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28"/>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488" name="Google Shape;488;p28"/>
          <p:cNvSpPr txBox="1">
            <a:spLocks noGrp="1"/>
          </p:cNvSpPr>
          <p:nvPr>
            <p:ph type="body" idx="1"/>
          </p:nvPr>
        </p:nvSpPr>
        <p:spPr>
          <a:xfrm>
            <a:off x="395288" y="1946275"/>
            <a:ext cx="8353500" cy="4713300"/>
          </a:xfrm>
          <a:prstGeom prst="rect">
            <a:avLst/>
          </a:prstGeom>
          <a:noFill/>
          <a:ln>
            <a:noFill/>
          </a:ln>
        </p:spPr>
        <p:txBody>
          <a:bodyPr spcFirstLastPara="1" wrap="square" lIns="91425" tIns="45700" rIns="91425" bIns="45700" anchor="t" anchorCtr="0">
            <a:normAutofit/>
          </a:bodyPr>
          <a:lstStyle/>
          <a:p>
            <a:pPr marL="342900" lvl="0" indent="0" algn="just" rtl="0">
              <a:spcBef>
                <a:spcPts val="560"/>
              </a:spcBef>
              <a:spcAft>
                <a:spcPts val="0"/>
              </a:spcAft>
              <a:buClr>
                <a:schemeClr val="dk1"/>
              </a:buClr>
              <a:buSzPts val="1100"/>
              <a:buFont typeface="Arial"/>
              <a:buNone/>
            </a:pPr>
            <a:r>
              <a:rPr lang="pt-BR" sz="2600" dirty="0">
                <a:solidFill>
                  <a:srgbClr val="FFC000"/>
                </a:solidFill>
                <a:latin typeface="Arial Black"/>
                <a:ea typeface="Arial Black"/>
                <a:cs typeface="Arial Black"/>
                <a:sym typeface="Arial Black"/>
              </a:rPr>
              <a:t>6. Presença de sub-harmônicos</a:t>
            </a:r>
            <a:endParaRPr sz="1400" dirty="0">
              <a:solidFill>
                <a:schemeClr val="dk1"/>
              </a:solidFill>
              <a:latin typeface="Arial"/>
              <a:ea typeface="Arial"/>
              <a:cs typeface="Arial"/>
              <a:sym typeface="Arial"/>
            </a:endParaRPr>
          </a:p>
          <a:p>
            <a:pPr marL="342900" lvl="0" indent="-342900" algn="l" rtl="0">
              <a:spcBef>
                <a:spcPts val="560"/>
              </a:spcBef>
              <a:spcAft>
                <a:spcPts val="0"/>
              </a:spcAft>
              <a:buClr>
                <a:schemeClr val="accent4"/>
              </a:buClr>
              <a:buSzPts val="2800"/>
              <a:buFont typeface="Arial"/>
              <a:buNone/>
            </a:pPr>
            <a:endParaRPr dirty="0"/>
          </a:p>
          <a:p>
            <a:pPr marL="342900" lvl="0" indent="-342900" algn="just" rtl="0">
              <a:spcBef>
                <a:spcPts val="480"/>
              </a:spcBef>
              <a:spcAft>
                <a:spcPts val="0"/>
              </a:spcAft>
              <a:buClr>
                <a:srgbClr val="FFC000"/>
              </a:buClr>
              <a:buSzPts val="2400"/>
              <a:buFont typeface="Calibri"/>
              <a:buChar char="➢"/>
            </a:pPr>
            <a:r>
              <a:rPr lang="pt-BR" sz="2400" dirty="0">
                <a:solidFill>
                  <a:schemeClr val="bg1"/>
                </a:solidFill>
                <a:latin typeface="Calibri"/>
                <a:ea typeface="Calibri"/>
                <a:cs typeface="Calibri"/>
                <a:sym typeface="Calibri"/>
              </a:rPr>
              <a:t>Caracteriza-se pela ocorrência de traçados entre dois harmônicos consecutivos, revelando uma frequência de vibração diferente à das pregas vocais quando presentes; são uma duplicação completa ou parcial dos harmônicos, observados em emissões de pregas vocais com diferença de tensão ou massa, por exemplo em paralisia ou sulco vocal.</a:t>
            </a:r>
            <a:endParaRPr dirty="0">
              <a:solidFill>
                <a:schemeClr val="bg1"/>
              </a:solidFill>
              <a:latin typeface="Calibri"/>
              <a:ea typeface="Calibri"/>
              <a:cs typeface="Calibri"/>
              <a:sym typeface="Calibri"/>
            </a:endParaRPr>
          </a:p>
        </p:txBody>
      </p:sp>
      <p:sp>
        <p:nvSpPr>
          <p:cNvPr id="489" name="Google Shape;489;p28"/>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Parâmetros </a:t>
            </a:r>
            <a:endParaRPr sz="30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a:solidFill>
                  <a:srgbClr val="D8D8D8"/>
                </a:solidFill>
                <a:latin typeface="Arial Black"/>
                <a:ea typeface="Arial Black"/>
                <a:cs typeface="Arial Black"/>
                <a:sym typeface="Arial Black"/>
              </a:rPr>
              <a:t>Espectrográficos</a:t>
            </a:r>
            <a:endParaRPr sz="3000" b="0">
              <a:solidFill>
                <a:srgbClr val="D8D8D8"/>
              </a:solidFill>
              <a:latin typeface="Arial Black"/>
              <a:ea typeface="Arial Black"/>
              <a:cs typeface="Arial Black"/>
              <a:sym typeface="Arial Black"/>
            </a:endParaRPr>
          </a:p>
        </p:txBody>
      </p:sp>
      <p:pic>
        <p:nvPicPr>
          <p:cNvPr id="490" name="Google Shape;490;p28"/>
          <p:cNvPicPr preferRelativeResize="0"/>
          <p:nvPr/>
        </p:nvPicPr>
        <p:blipFill rotWithShape="1">
          <a:blip r:embed="rId4">
            <a:alphaModFix/>
          </a:blip>
          <a:srcRect/>
          <a:stretch/>
        </p:blipFill>
        <p:spPr>
          <a:xfrm>
            <a:off x="7697338" y="136869"/>
            <a:ext cx="1004247" cy="954948"/>
          </a:xfrm>
          <a:prstGeom prst="rect">
            <a:avLst/>
          </a:prstGeom>
          <a:noFill/>
          <a:ln>
            <a:noFill/>
          </a:ln>
        </p:spPr>
      </p:pic>
      <p:pic>
        <p:nvPicPr>
          <p:cNvPr id="491" name="Google Shape;491;p28"/>
          <p:cNvPicPr preferRelativeResize="0"/>
          <p:nvPr/>
        </p:nvPicPr>
        <p:blipFill>
          <a:blip r:embed="rId5">
            <a:alphaModFix/>
          </a:blip>
          <a:stretch>
            <a:fillRect/>
          </a:stretch>
        </p:blipFill>
        <p:spPr>
          <a:xfrm>
            <a:off x="5328840" y="182225"/>
            <a:ext cx="2535684" cy="954950"/>
          </a:xfrm>
          <a:prstGeom prst="rect">
            <a:avLst/>
          </a:prstGeom>
          <a:noFill/>
          <a:ln>
            <a:noFill/>
          </a:ln>
        </p:spPr>
      </p:pic>
      <p:sp>
        <p:nvSpPr>
          <p:cNvPr id="7" name="CaixaDeTexto 6">
            <a:extLst>
              <a:ext uri="{FF2B5EF4-FFF2-40B4-BE49-F238E27FC236}">
                <a16:creationId xmlns:a16="http://schemas.microsoft.com/office/drawing/2014/main" id="{546E6785-ECC0-4CCA-9E3A-7386F4A16AE7}"/>
              </a:ext>
            </a:extLst>
          </p:cNvPr>
          <p:cNvSpPr txBox="1"/>
          <p:nvPr/>
        </p:nvSpPr>
        <p:spPr>
          <a:xfrm>
            <a:off x="6380480" y="5683030"/>
            <a:ext cx="2143760" cy="307777"/>
          </a:xfrm>
          <a:prstGeom prst="rect">
            <a:avLst/>
          </a:prstGeom>
          <a:noFill/>
        </p:spPr>
        <p:txBody>
          <a:bodyPr wrap="square">
            <a:spAutoFit/>
          </a:bodyPr>
          <a:lstStyle/>
          <a:p>
            <a:r>
              <a:rPr lang="pt-BR" dirty="0">
                <a:solidFill>
                  <a:schemeClr val="bg1"/>
                </a:solidFill>
              </a:rPr>
              <a:t>Côrtes, Gama, 2010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2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499" name="Google Shape;499;p29" descr="subharmonicos 26.jpg"/>
          <p:cNvPicPr preferRelativeResize="0">
            <a:picLocks noGrp="1"/>
          </p:cNvPicPr>
          <p:nvPr>
            <p:ph type="body" idx="1"/>
          </p:nvPr>
        </p:nvPicPr>
        <p:blipFill rotWithShape="1">
          <a:blip r:embed="rId6">
            <a:alphaModFix/>
          </a:blip>
          <a:srcRect/>
          <a:stretch/>
        </p:blipFill>
        <p:spPr>
          <a:xfrm>
            <a:off x="407999" y="1832775"/>
            <a:ext cx="8202600" cy="4101300"/>
          </a:xfrm>
          <a:prstGeom prst="rect">
            <a:avLst/>
          </a:prstGeom>
          <a:noFill/>
          <a:ln>
            <a:noFill/>
          </a:ln>
        </p:spPr>
      </p:pic>
      <p:sp>
        <p:nvSpPr>
          <p:cNvPr id="500" name="Google Shape;500;p29"/>
          <p:cNvSpPr/>
          <p:nvPr/>
        </p:nvSpPr>
        <p:spPr>
          <a:xfrm>
            <a:off x="1119188" y="6015038"/>
            <a:ext cx="287400" cy="360300"/>
          </a:xfrm>
          <a:prstGeom prst="upArrow">
            <a:avLst>
              <a:gd name="adj1" fmla="val 50000"/>
              <a:gd name="adj2" fmla="val 39953"/>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C000"/>
              </a:solidFill>
              <a:latin typeface="Calibri"/>
              <a:ea typeface="Calibri"/>
              <a:cs typeface="Calibri"/>
              <a:sym typeface="Calibri"/>
            </a:endParaRPr>
          </a:p>
        </p:txBody>
      </p:sp>
      <p:sp>
        <p:nvSpPr>
          <p:cNvPr id="501" name="Google Shape;501;p29"/>
          <p:cNvSpPr/>
          <p:nvPr/>
        </p:nvSpPr>
        <p:spPr>
          <a:xfrm>
            <a:off x="1844675" y="6015038"/>
            <a:ext cx="287400" cy="360300"/>
          </a:xfrm>
          <a:prstGeom prst="upArrow">
            <a:avLst>
              <a:gd name="adj1" fmla="val 50000"/>
              <a:gd name="adj2" fmla="val 39952"/>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29"/>
          <p:cNvSpPr/>
          <p:nvPr/>
        </p:nvSpPr>
        <p:spPr>
          <a:xfrm>
            <a:off x="4873625" y="6015038"/>
            <a:ext cx="287400" cy="360300"/>
          </a:xfrm>
          <a:prstGeom prst="upArrow">
            <a:avLst>
              <a:gd name="adj1" fmla="val 50000"/>
              <a:gd name="adj2" fmla="val 39952"/>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29"/>
          <p:cNvSpPr/>
          <p:nvPr/>
        </p:nvSpPr>
        <p:spPr>
          <a:xfrm>
            <a:off x="2628900" y="6015038"/>
            <a:ext cx="287338" cy="360362"/>
          </a:xfrm>
          <a:prstGeom prst="upArrow">
            <a:avLst>
              <a:gd name="adj1" fmla="val 50000"/>
              <a:gd name="adj2" fmla="val 39952"/>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29"/>
          <p:cNvSpPr/>
          <p:nvPr/>
        </p:nvSpPr>
        <p:spPr>
          <a:xfrm>
            <a:off x="3492500" y="6015038"/>
            <a:ext cx="287338" cy="360362"/>
          </a:xfrm>
          <a:prstGeom prst="upArrow">
            <a:avLst>
              <a:gd name="adj1" fmla="val 50000"/>
              <a:gd name="adj2" fmla="val 39952"/>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29"/>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Presença de </a:t>
            </a:r>
            <a:endParaRPr sz="3000" b="0" dirty="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3000" b="0" dirty="0">
                <a:solidFill>
                  <a:srgbClr val="D8D8D8"/>
                </a:solidFill>
                <a:latin typeface="Arial Black"/>
                <a:ea typeface="Arial Black"/>
                <a:cs typeface="Arial Black"/>
                <a:sym typeface="Arial Black"/>
              </a:rPr>
              <a:t>sub-harmônicos</a:t>
            </a:r>
            <a:endParaRPr sz="3000" b="0" dirty="0">
              <a:solidFill>
                <a:srgbClr val="D8D8D8"/>
              </a:solidFill>
              <a:latin typeface="Arial Black"/>
              <a:ea typeface="Arial Black"/>
              <a:cs typeface="Arial Black"/>
              <a:sym typeface="Arial Black"/>
            </a:endParaRPr>
          </a:p>
        </p:txBody>
      </p:sp>
      <p:pic>
        <p:nvPicPr>
          <p:cNvPr id="506" name="Google Shape;506;p29"/>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507" name="Google Shape;507;p2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3" name="262900.wav">
            <a:hlinkClick r:id="" action="ppaction://media"/>
            <a:extLst>
              <a:ext uri="{FF2B5EF4-FFF2-40B4-BE49-F238E27FC236}">
                <a16:creationId xmlns:a16="http://schemas.microsoft.com/office/drawing/2014/main" id="{3368A721-BCBB-43C0-AB41-09AA2BEA8352}"/>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66" fill="hold"/>
                                        <p:tgtEl>
                                          <p:spTgt spid="13"/>
                                        </p:tgtEl>
                                      </p:cBhvr>
                                    </p:cmd>
                                  </p:childTnLst>
                                </p:cTn>
                              </p:par>
                            </p:childTnLst>
                          </p:cTn>
                        </p:par>
                      </p:childTnLst>
                    </p:cTn>
                  </p:par>
                </p:childTnLst>
              </p:cTn>
              <p:nextCondLst>
                <p:cond evt="onClick" delay="0">
                  <p:tgtEl>
                    <p:spTgt spid="13"/>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g7b489fce73_0_104"/>
          <p:cNvPicPr preferRelativeResize="0"/>
          <p:nvPr/>
        </p:nvPicPr>
        <p:blipFill rotWithShape="1">
          <a:blip r:embed="rId3">
            <a:alphaModFix/>
          </a:blip>
          <a:srcRect/>
          <a:stretch/>
        </p:blipFill>
        <p:spPr>
          <a:xfrm>
            <a:off x="-109182" y="-23657"/>
            <a:ext cx="9253183" cy="6881656"/>
          </a:xfrm>
          <a:prstGeom prst="rect">
            <a:avLst/>
          </a:prstGeom>
          <a:noFill/>
          <a:ln>
            <a:noFill/>
          </a:ln>
        </p:spPr>
      </p:pic>
      <p:pic>
        <p:nvPicPr>
          <p:cNvPr id="514" name="Google Shape;514;g7b489fce73_0_104"/>
          <p:cNvPicPr preferRelativeResize="0"/>
          <p:nvPr/>
        </p:nvPicPr>
        <p:blipFill rotWithShape="1">
          <a:blip r:embed="rId4">
            <a:alphaModFix/>
          </a:blip>
          <a:srcRect/>
          <a:stretch/>
        </p:blipFill>
        <p:spPr>
          <a:xfrm>
            <a:off x="3944200" y="5106475"/>
            <a:ext cx="1286041" cy="1183225"/>
          </a:xfrm>
          <a:prstGeom prst="rect">
            <a:avLst/>
          </a:prstGeom>
          <a:noFill/>
          <a:ln>
            <a:noFill/>
          </a:ln>
        </p:spPr>
      </p:pic>
      <p:pic>
        <p:nvPicPr>
          <p:cNvPr id="515" name="Google Shape;515;g7b489fce73_0_104"/>
          <p:cNvPicPr preferRelativeResize="0"/>
          <p:nvPr/>
        </p:nvPicPr>
        <p:blipFill rotWithShape="1">
          <a:blip r:embed="rId5">
            <a:alphaModFix/>
          </a:blip>
          <a:srcRect/>
          <a:stretch/>
        </p:blipFill>
        <p:spPr>
          <a:xfrm>
            <a:off x="2100986" y="2346321"/>
            <a:ext cx="2335176" cy="1427041"/>
          </a:xfrm>
          <a:prstGeom prst="rect">
            <a:avLst/>
          </a:prstGeom>
          <a:noFill/>
          <a:ln>
            <a:noFill/>
          </a:ln>
          <a:effectLst>
            <a:outerShdw blurRad="225425" dist="50800" dir="5220000" algn="ctr">
              <a:srgbClr val="000000">
                <a:alpha val="32940"/>
              </a:srgbClr>
            </a:outerShdw>
          </a:effectLst>
        </p:spPr>
      </p:pic>
      <p:pic>
        <p:nvPicPr>
          <p:cNvPr id="516" name="Google Shape;516;g7b489fce73_0_104" descr="1.jpg"/>
          <p:cNvPicPr preferRelativeResize="0"/>
          <p:nvPr/>
        </p:nvPicPr>
        <p:blipFill rotWithShape="1">
          <a:blip r:embed="rId6">
            <a:alphaModFix/>
          </a:blip>
          <a:srcRect r="23165"/>
          <a:stretch/>
        </p:blipFill>
        <p:spPr>
          <a:xfrm>
            <a:off x="3473946" y="2707214"/>
            <a:ext cx="2212838" cy="1439962"/>
          </a:xfrm>
          <a:prstGeom prst="rect">
            <a:avLst/>
          </a:prstGeom>
          <a:noFill/>
          <a:ln>
            <a:noFill/>
          </a:ln>
          <a:effectLst>
            <a:outerShdw blurRad="114300" dist="241300" dir="9480000" sx="91000" sy="91000" algn="ctr">
              <a:srgbClr val="000000">
                <a:alpha val="20780"/>
              </a:srgbClr>
            </a:outerShdw>
          </a:effectLst>
        </p:spPr>
      </p:pic>
      <p:pic>
        <p:nvPicPr>
          <p:cNvPr id="517" name="Google Shape;517;g7b489fce73_0_104" descr="ruido presente 5.jpg"/>
          <p:cNvPicPr preferRelativeResize="0"/>
          <p:nvPr/>
        </p:nvPicPr>
        <p:blipFill rotWithShape="1">
          <a:blip r:embed="rId7">
            <a:alphaModFix/>
          </a:blip>
          <a:srcRect r="18903"/>
          <a:stretch/>
        </p:blipFill>
        <p:spPr>
          <a:xfrm>
            <a:off x="5004047" y="3243808"/>
            <a:ext cx="2335176" cy="1440000"/>
          </a:xfrm>
          <a:prstGeom prst="rect">
            <a:avLst/>
          </a:prstGeom>
          <a:noFill/>
          <a:ln>
            <a:noFill/>
          </a:ln>
          <a:effectLst>
            <a:outerShdw blurRad="225425" dist="50800" dir="5220000" algn="ctr">
              <a:srgbClr val="000000">
                <a:alpha val="32940"/>
              </a:srgbClr>
            </a:outerShdw>
          </a:effectLst>
        </p:spPr>
      </p:pic>
      <p:sp>
        <p:nvSpPr>
          <p:cNvPr id="518" name="Google Shape;518;g7b489fce73_0_104"/>
          <p:cNvSpPr txBox="1">
            <a:spLocks noGrp="1"/>
          </p:cNvSpPr>
          <p:nvPr>
            <p:ph type="ctrTitle"/>
          </p:nvPr>
        </p:nvSpPr>
        <p:spPr>
          <a:xfrm>
            <a:off x="631200" y="232825"/>
            <a:ext cx="7772400" cy="1296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pt-BR" sz="2060">
                <a:solidFill>
                  <a:srgbClr val="FFC000"/>
                </a:solidFill>
                <a:latin typeface="Arial Black"/>
                <a:ea typeface="Arial Black"/>
                <a:cs typeface="Arial Black"/>
                <a:sym typeface="Arial Black"/>
              </a:rPr>
              <a:t>MODELOS DE TRAÇADOS ESPECTROGRÁFICOS</a:t>
            </a:r>
            <a:endParaRPr sz="2060" b="1">
              <a:solidFill>
                <a:srgbClr val="FFC000"/>
              </a:solidFill>
              <a:latin typeface="Arial Black"/>
              <a:ea typeface="Arial Black"/>
              <a:cs typeface="Arial Black"/>
              <a:sym typeface="Arial Black"/>
            </a:endParaRPr>
          </a:p>
        </p:txBody>
      </p:sp>
      <p:pic>
        <p:nvPicPr>
          <p:cNvPr id="519" name="Google Shape;519;g7b489fce73_0_104"/>
          <p:cNvPicPr preferRelativeResize="0"/>
          <p:nvPr/>
        </p:nvPicPr>
        <p:blipFill>
          <a:blip r:embed="rId8">
            <a:alphaModFix/>
          </a:blip>
          <a:stretch>
            <a:fillRect/>
          </a:stretch>
        </p:blipFill>
        <p:spPr>
          <a:xfrm>
            <a:off x="-8" y="5106476"/>
            <a:ext cx="3141834" cy="1183225"/>
          </a:xfrm>
          <a:prstGeom prst="rect">
            <a:avLst/>
          </a:prstGeom>
          <a:noFill/>
          <a:ln>
            <a:noFill/>
          </a:ln>
        </p:spPr>
      </p:pic>
      <p:pic>
        <p:nvPicPr>
          <p:cNvPr id="520" name="Google Shape;520;g7b489fce73_0_104"/>
          <p:cNvPicPr preferRelativeResize="0"/>
          <p:nvPr/>
        </p:nvPicPr>
        <p:blipFill>
          <a:blip r:embed="rId9">
            <a:alphaModFix/>
          </a:blip>
          <a:stretch>
            <a:fillRect/>
          </a:stretch>
        </p:blipFill>
        <p:spPr>
          <a:xfrm>
            <a:off x="6139225" y="4490075"/>
            <a:ext cx="2661876" cy="26618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gd7d5b4c820_2_106"/>
          <p:cNvPicPr preferRelativeResize="0"/>
          <p:nvPr/>
        </p:nvPicPr>
        <p:blipFill rotWithShape="1">
          <a:blip r:embed="rId3">
            <a:alphaModFix/>
          </a:blip>
          <a:srcRect/>
          <a:stretch/>
        </p:blipFill>
        <p:spPr>
          <a:xfrm>
            <a:off x="-109182" y="0"/>
            <a:ext cx="9253182" cy="6858000"/>
          </a:xfrm>
          <a:prstGeom prst="rect">
            <a:avLst/>
          </a:prstGeom>
          <a:noFill/>
          <a:ln>
            <a:noFill/>
          </a:ln>
        </p:spPr>
      </p:pic>
      <p:sp>
        <p:nvSpPr>
          <p:cNvPr id="201" name="Google Shape;201;gd7d5b4c820_2_106"/>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2F2F2"/>
              </a:buClr>
              <a:buSzPts val="4400"/>
              <a:buFont typeface="Arial Black"/>
              <a:buNone/>
            </a:pPr>
            <a:r>
              <a:rPr lang="pt-BR" sz="3200">
                <a:solidFill>
                  <a:srgbClr val="D8D8D8"/>
                </a:solidFill>
                <a:latin typeface="Arial Black"/>
                <a:ea typeface="Arial Black"/>
                <a:cs typeface="Arial Black"/>
                <a:sym typeface="Arial Black"/>
              </a:rPr>
              <a:t>Espectrograma</a:t>
            </a:r>
            <a:endParaRPr sz="3200">
              <a:solidFill>
                <a:srgbClr val="D8D8D8"/>
              </a:solidFill>
              <a:latin typeface="Arial Black"/>
              <a:ea typeface="Arial Black"/>
              <a:cs typeface="Arial Black"/>
              <a:sym typeface="Arial Black"/>
            </a:endParaRPr>
          </a:p>
        </p:txBody>
      </p:sp>
      <p:pic>
        <p:nvPicPr>
          <p:cNvPr id="202" name="Google Shape;202;gd7d5b4c820_2_106" descr="modelo 1- 138.jpg"/>
          <p:cNvPicPr preferRelativeResize="0"/>
          <p:nvPr/>
        </p:nvPicPr>
        <p:blipFill rotWithShape="1">
          <a:blip r:embed="rId4">
            <a:alphaModFix/>
          </a:blip>
          <a:srcRect/>
          <a:stretch/>
        </p:blipFill>
        <p:spPr>
          <a:xfrm>
            <a:off x="1087120" y="1686560"/>
            <a:ext cx="7209772" cy="4035693"/>
          </a:xfrm>
          <a:prstGeom prst="rect">
            <a:avLst/>
          </a:prstGeom>
          <a:noFill/>
          <a:ln>
            <a:noFill/>
          </a:ln>
        </p:spPr>
      </p:pic>
      <p:sp>
        <p:nvSpPr>
          <p:cNvPr id="203" name="Google Shape;203;gd7d5b4c820_2_106"/>
          <p:cNvSpPr txBox="1"/>
          <p:nvPr/>
        </p:nvSpPr>
        <p:spPr>
          <a:xfrm>
            <a:off x="568325" y="2393928"/>
            <a:ext cx="216000" cy="2862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rgbClr val="FFFF00"/>
              </a:buClr>
              <a:buSzPts val="1800"/>
              <a:buFont typeface="Arial Narrow"/>
              <a:buNone/>
            </a:pPr>
            <a:r>
              <a:rPr lang="pt-BR" sz="1800" b="1" i="0" u="none" strike="noStrike" cap="none">
                <a:solidFill>
                  <a:srgbClr val="FFFF00"/>
                </a:solidFill>
                <a:latin typeface="Arial Narrow"/>
                <a:ea typeface="Arial Narrow"/>
                <a:cs typeface="Arial Narrow"/>
                <a:sym typeface="Arial Narrow"/>
              </a:rPr>
              <a:t>FREQUÊNCIA</a:t>
            </a:r>
            <a:endParaRPr sz="1800">
              <a:solidFill>
                <a:srgbClr val="FFFF00"/>
              </a:solidFill>
              <a:latin typeface="Calibri"/>
              <a:ea typeface="Calibri"/>
              <a:cs typeface="Calibri"/>
              <a:sym typeface="Calibri"/>
            </a:endParaRPr>
          </a:p>
        </p:txBody>
      </p:sp>
      <p:sp>
        <p:nvSpPr>
          <p:cNvPr id="204" name="Google Shape;204;gd7d5b4c820_2_106"/>
          <p:cNvSpPr txBox="1"/>
          <p:nvPr/>
        </p:nvSpPr>
        <p:spPr>
          <a:xfrm>
            <a:off x="3419475" y="5921992"/>
            <a:ext cx="1150938"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00"/>
              </a:buClr>
              <a:buSzPts val="1800"/>
              <a:buFont typeface="Arial Narrow"/>
              <a:buNone/>
            </a:pPr>
            <a:r>
              <a:rPr lang="pt-BR" sz="1800" b="1" i="0" u="none" strike="noStrike" cap="none">
                <a:solidFill>
                  <a:srgbClr val="FFFF00"/>
                </a:solidFill>
                <a:latin typeface="Arial Narrow"/>
                <a:ea typeface="Arial Narrow"/>
                <a:cs typeface="Arial Narrow"/>
                <a:sym typeface="Arial Narrow"/>
              </a:rPr>
              <a:t>TEMPO</a:t>
            </a:r>
            <a:endParaRPr sz="1800">
              <a:solidFill>
                <a:srgbClr val="FFFF00"/>
              </a:solidFill>
              <a:latin typeface="Calibri"/>
              <a:ea typeface="Calibri"/>
              <a:cs typeface="Calibri"/>
              <a:sym typeface="Calibri"/>
            </a:endParaRPr>
          </a:p>
        </p:txBody>
      </p:sp>
      <p:sp>
        <p:nvSpPr>
          <p:cNvPr id="205" name="Google Shape;205;gd7d5b4c820_2_106"/>
          <p:cNvSpPr txBox="1"/>
          <p:nvPr/>
        </p:nvSpPr>
        <p:spPr>
          <a:xfrm>
            <a:off x="6586538" y="5935640"/>
            <a:ext cx="2016125"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00"/>
              </a:buClr>
              <a:buSzPts val="1800"/>
              <a:buFont typeface="Arial Narrow"/>
              <a:buNone/>
            </a:pPr>
            <a:r>
              <a:rPr lang="pt-BR" sz="1800" b="1" i="0" u="none" strike="noStrike" cap="none">
                <a:solidFill>
                  <a:srgbClr val="FFFF00"/>
                </a:solidFill>
                <a:latin typeface="Arial Narrow"/>
                <a:ea typeface="Arial Narrow"/>
                <a:cs typeface="Arial Narrow"/>
                <a:sym typeface="Arial Narrow"/>
              </a:rPr>
              <a:t>INTENSIDADE</a:t>
            </a:r>
            <a:endParaRPr sz="1800">
              <a:solidFill>
                <a:srgbClr val="FFFF00"/>
              </a:solidFill>
              <a:latin typeface="Calibri"/>
              <a:ea typeface="Calibri"/>
              <a:cs typeface="Calibri"/>
              <a:sym typeface="Calibri"/>
            </a:endParaRPr>
          </a:p>
        </p:txBody>
      </p:sp>
      <p:cxnSp>
        <p:nvCxnSpPr>
          <p:cNvPr id="206" name="Google Shape;206;gd7d5b4c820_2_106"/>
          <p:cNvCxnSpPr/>
          <p:nvPr/>
        </p:nvCxnSpPr>
        <p:spPr>
          <a:xfrm>
            <a:off x="900752" y="2060800"/>
            <a:ext cx="13648" cy="3429437"/>
          </a:xfrm>
          <a:prstGeom prst="straightConnector1">
            <a:avLst/>
          </a:prstGeom>
          <a:noFill/>
          <a:ln w="9525" cap="flat" cmpd="sng">
            <a:solidFill>
              <a:srgbClr val="FFC000"/>
            </a:solidFill>
            <a:prstDash val="solid"/>
            <a:round/>
            <a:headEnd type="stealth" w="med" len="med"/>
            <a:tailEnd type="stealth" w="med" len="med"/>
          </a:ln>
        </p:spPr>
      </p:cxnSp>
      <p:cxnSp>
        <p:nvCxnSpPr>
          <p:cNvPr id="207" name="Google Shape;207;gd7d5b4c820_2_106"/>
          <p:cNvCxnSpPr/>
          <p:nvPr/>
        </p:nvCxnSpPr>
        <p:spPr>
          <a:xfrm>
            <a:off x="1160060" y="5826456"/>
            <a:ext cx="5426478" cy="27296"/>
          </a:xfrm>
          <a:prstGeom prst="straightConnector1">
            <a:avLst/>
          </a:prstGeom>
          <a:noFill/>
          <a:ln w="9525" cap="flat" cmpd="sng">
            <a:solidFill>
              <a:srgbClr val="FFCC00"/>
            </a:solidFill>
            <a:prstDash val="solid"/>
            <a:round/>
            <a:headEnd type="stealth" w="med" len="med"/>
            <a:tailEnd type="stealth" w="med" len="med"/>
          </a:ln>
        </p:spPr>
      </p:cxnSp>
      <p:cxnSp>
        <p:nvCxnSpPr>
          <p:cNvPr id="208" name="Google Shape;208;gd7d5b4c820_2_106"/>
          <p:cNvCxnSpPr/>
          <p:nvPr/>
        </p:nvCxnSpPr>
        <p:spPr>
          <a:xfrm>
            <a:off x="5786650" y="4722120"/>
            <a:ext cx="1296538" cy="1213520"/>
          </a:xfrm>
          <a:prstGeom prst="straightConnector1">
            <a:avLst/>
          </a:prstGeom>
          <a:noFill/>
          <a:ln w="9525" cap="flat" cmpd="sng">
            <a:solidFill>
              <a:srgbClr val="FFC000"/>
            </a:solidFill>
            <a:prstDash val="solid"/>
            <a:round/>
            <a:headEnd type="none" w="sm" len="sm"/>
            <a:tailEnd type="stealth" w="med" len="med"/>
          </a:ln>
        </p:spPr>
      </p:cxnSp>
      <p:pic>
        <p:nvPicPr>
          <p:cNvPr id="209" name="Google Shape;209;gd7d5b4c820_2_106"/>
          <p:cNvPicPr preferRelativeResize="0"/>
          <p:nvPr/>
        </p:nvPicPr>
        <p:blipFill rotWithShape="1">
          <a:blip r:embed="rId5">
            <a:alphaModFix/>
          </a:blip>
          <a:srcRect/>
          <a:stretch/>
        </p:blipFill>
        <p:spPr>
          <a:xfrm>
            <a:off x="7697338" y="136869"/>
            <a:ext cx="1004245" cy="954947"/>
          </a:xfrm>
          <a:prstGeom prst="rect">
            <a:avLst/>
          </a:prstGeom>
          <a:noFill/>
          <a:ln>
            <a:noFill/>
          </a:ln>
        </p:spPr>
      </p:pic>
      <p:pic>
        <p:nvPicPr>
          <p:cNvPr id="210" name="Google Shape;210;gd7d5b4c820_2_106"/>
          <p:cNvPicPr preferRelativeResize="0"/>
          <p:nvPr/>
        </p:nvPicPr>
        <p:blipFill>
          <a:blip r:embed="rId6">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3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527" name="Google Shape;527;p31" descr="regular 1.jpg"/>
          <p:cNvPicPr preferRelativeResize="0">
            <a:picLocks noGrp="1"/>
          </p:cNvPicPr>
          <p:nvPr>
            <p:ph type="body" idx="1"/>
          </p:nvPr>
        </p:nvPicPr>
        <p:blipFill rotWithShape="1">
          <a:blip r:embed="rId6">
            <a:alphaModFix/>
          </a:blip>
          <a:srcRect/>
          <a:stretch/>
        </p:blipFill>
        <p:spPr>
          <a:xfrm>
            <a:off x="539750" y="1857375"/>
            <a:ext cx="8059738" cy="4029075"/>
          </a:xfrm>
          <a:prstGeom prst="rect">
            <a:avLst/>
          </a:prstGeom>
          <a:noFill/>
          <a:ln>
            <a:noFill/>
          </a:ln>
        </p:spPr>
      </p:pic>
      <p:sp>
        <p:nvSpPr>
          <p:cNvPr id="529" name="Google Shape;529;p31"/>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regular</a:t>
            </a:r>
            <a:endParaRPr b="0">
              <a:solidFill>
                <a:srgbClr val="D8D8D8"/>
              </a:solidFill>
              <a:latin typeface="Arial Black"/>
              <a:ea typeface="Arial Black"/>
              <a:cs typeface="Arial Black"/>
              <a:sym typeface="Arial Black"/>
            </a:endParaRPr>
          </a:p>
        </p:txBody>
      </p:sp>
      <p:pic>
        <p:nvPicPr>
          <p:cNvPr id="530" name="Google Shape;530;p31"/>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531" name="Google Shape;531;p3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wav">
            <a:hlinkClick r:id="" action="ppaction://media"/>
            <a:extLst>
              <a:ext uri="{FF2B5EF4-FFF2-40B4-BE49-F238E27FC236}">
                <a16:creationId xmlns:a16="http://schemas.microsoft.com/office/drawing/2014/main" id="{22EF74DA-FE8C-4D62-8E41-A289DBB5A42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73"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33"/>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549" name="Google Shape;549;p33" descr="regular 4.jpg"/>
          <p:cNvPicPr preferRelativeResize="0">
            <a:picLocks noGrp="1"/>
          </p:cNvPicPr>
          <p:nvPr>
            <p:ph type="body" idx="1"/>
          </p:nvPr>
        </p:nvPicPr>
        <p:blipFill rotWithShape="1">
          <a:blip r:embed="rId6">
            <a:alphaModFix/>
          </a:blip>
          <a:srcRect/>
          <a:stretch/>
        </p:blipFill>
        <p:spPr>
          <a:xfrm>
            <a:off x="323850" y="1844675"/>
            <a:ext cx="8421688" cy="4210050"/>
          </a:xfrm>
          <a:prstGeom prst="rect">
            <a:avLst/>
          </a:prstGeom>
          <a:noFill/>
          <a:ln>
            <a:noFill/>
          </a:ln>
        </p:spPr>
      </p:pic>
      <p:sp>
        <p:nvSpPr>
          <p:cNvPr id="551" name="Google Shape;551;p33"/>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regular</a:t>
            </a:r>
            <a:endParaRPr b="0">
              <a:solidFill>
                <a:srgbClr val="D8D8D8"/>
              </a:solidFill>
              <a:latin typeface="Arial Black"/>
              <a:ea typeface="Arial Black"/>
              <a:cs typeface="Arial Black"/>
              <a:sym typeface="Arial Black"/>
            </a:endParaRPr>
          </a:p>
        </p:txBody>
      </p:sp>
      <p:pic>
        <p:nvPicPr>
          <p:cNvPr id="552" name="Google Shape;552;p33"/>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553" name="Google Shape;553;p3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4.wav">
            <a:hlinkClick r:id="" action="ppaction://media"/>
            <a:extLst>
              <a:ext uri="{FF2B5EF4-FFF2-40B4-BE49-F238E27FC236}">
                <a16:creationId xmlns:a16="http://schemas.microsoft.com/office/drawing/2014/main" id="{4303F9BA-C7B9-409E-8C1A-4FF841034B6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54"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3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560" name="Google Shape;560;p34" descr="regular 6.jpg"/>
          <p:cNvPicPr preferRelativeResize="0"/>
          <p:nvPr/>
        </p:nvPicPr>
        <p:blipFill rotWithShape="1">
          <a:blip r:embed="rId6">
            <a:alphaModFix/>
          </a:blip>
          <a:srcRect/>
          <a:stretch/>
        </p:blipFill>
        <p:spPr>
          <a:xfrm>
            <a:off x="466725" y="1881188"/>
            <a:ext cx="8137525" cy="4068762"/>
          </a:xfrm>
          <a:prstGeom prst="rect">
            <a:avLst/>
          </a:prstGeom>
          <a:noFill/>
          <a:ln>
            <a:noFill/>
          </a:ln>
        </p:spPr>
      </p:pic>
      <p:sp>
        <p:nvSpPr>
          <p:cNvPr id="562" name="Google Shape;562;p34"/>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regular</a:t>
            </a:r>
            <a:endParaRPr b="0">
              <a:solidFill>
                <a:srgbClr val="D8D8D8"/>
              </a:solidFill>
              <a:latin typeface="Arial Black"/>
              <a:ea typeface="Arial Black"/>
              <a:cs typeface="Arial Black"/>
              <a:sym typeface="Arial Black"/>
            </a:endParaRPr>
          </a:p>
        </p:txBody>
      </p:sp>
      <p:pic>
        <p:nvPicPr>
          <p:cNvPr id="563" name="Google Shape;563;p34"/>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564" name="Google Shape;564;p3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62916.wav">
            <a:hlinkClick r:id="" action="ppaction://media"/>
            <a:extLst>
              <a:ext uri="{FF2B5EF4-FFF2-40B4-BE49-F238E27FC236}">
                <a16:creationId xmlns:a16="http://schemas.microsoft.com/office/drawing/2014/main" id="{1755340C-96EB-433D-A595-8B0372E67859}"/>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55"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35"/>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571" name="Google Shape;571;p35" descr="regular 15.jpg"/>
          <p:cNvPicPr preferRelativeResize="0">
            <a:picLocks noGrp="1"/>
          </p:cNvPicPr>
          <p:nvPr>
            <p:ph type="body" idx="1"/>
          </p:nvPr>
        </p:nvPicPr>
        <p:blipFill rotWithShape="1">
          <a:blip r:embed="rId6">
            <a:alphaModFix/>
          </a:blip>
          <a:srcRect/>
          <a:stretch/>
        </p:blipFill>
        <p:spPr>
          <a:xfrm>
            <a:off x="473075" y="1773238"/>
            <a:ext cx="8059738" cy="4248150"/>
          </a:xfrm>
          <a:prstGeom prst="rect">
            <a:avLst/>
          </a:prstGeom>
          <a:noFill/>
          <a:ln>
            <a:noFill/>
          </a:ln>
        </p:spPr>
      </p:pic>
      <p:sp>
        <p:nvSpPr>
          <p:cNvPr id="573" name="Google Shape;573;p35"/>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regular</a:t>
            </a:r>
            <a:endParaRPr b="0">
              <a:solidFill>
                <a:srgbClr val="D8D8D8"/>
              </a:solidFill>
              <a:latin typeface="Arial Black"/>
              <a:ea typeface="Arial Black"/>
              <a:cs typeface="Arial Black"/>
              <a:sym typeface="Arial Black"/>
            </a:endParaRPr>
          </a:p>
        </p:txBody>
      </p:sp>
      <p:pic>
        <p:nvPicPr>
          <p:cNvPr id="574" name="Google Shape;574;p35"/>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575" name="Google Shape;575;p3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52916.wav">
            <a:hlinkClick r:id="" action="ppaction://media"/>
            <a:extLst>
              <a:ext uri="{FF2B5EF4-FFF2-40B4-BE49-F238E27FC236}">
                <a16:creationId xmlns:a16="http://schemas.microsoft.com/office/drawing/2014/main" id="{5E7B30FB-88A8-41CA-8FEB-91DCD9E0DF41}"/>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85"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36"/>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582" name="Google Shape;582;p36" descr="regular 14.jpg"/>
          <p:cNvPicPr preferRelativeResize="0">
            <a:picLocks noGrp="1"/>
          </p:cNvPicPr>
          <p:nvPr>
            <p:ph type="body" idx="1"/>
          </p:nvPr>
        </p:nvPicPr>
        <p:blipFill rotWithShape="1">
          <a:blip r:embed="rId6">
            <a:alphaModFix/>
          </a:blip>
          <a:srcRect/>
          <a:stretch/>
        </p:blipFill>
        <p:spPr>
          <a:xfrm>
            <a:off x="300038" y="1689100"/>
            <a:ext cx="8520112" cy="4476750"/>
          </a:xfrm>
          <a:prstGeom prst="rect">
            <a:avLst/>
          </a:prstGeom>
          <a:noFill/>
          <a:ln>
            <a:noFill/>
          </a:ln>
        </p:spPr>
      </p:pic>
      <p:sp>
        <p:nvSpPr>
          <p:cNvPr id="584" name="Google Shape;584;p36"/>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regular</a:t>
            </a:r>
            <a:endParaRPr b="0">
              <a:solidFill>
                <a:srgbClr val="D8D8D8"/>
              </a:solidFill>
              <a:latin typeface="Arial Black"/>
              <a:ea typeface="Arial Black"/>
              <a:cs typeface="Arial Black"/>
              <a:sym typeface="Arial Black"/>
            </a:endParaRPr>
          </a:p>
        </p:txBody>
      </p:sp>
      <p:pic>
        <p:nvPicPr>
          <p:cNvPr id="585" name="Google Shape;585;p36"/>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586" name="Google Shape;586;p36"/>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42932.wav">
            <a:hlinkClick r:id="" action="ppaction://media"/>
            <a:extLst>
              <a:ext uri="{FF2B5EF4-FFF2-40B4-BE49-F238E27FC236}">
                <a16:creationId xmlns:a16="http://schemas.microsoft.com/office/drawing/2014/main" id="{765D180F-2195-41B9-B3BB-88FBEDA233F0}"/>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49"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37"/>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593" name="Google Shape;593;p37" descr="regular 8.jpg"/>
          <p:cNvPicPr preferRelativeResize="0">
            <a:picLocks noGrp="1"/>
          </p:cNvPicPr>
          <p:nvPr>
            <p:ph type="body" idx="1"/>
          </p:nvPr>
        </p:nvPicPr>
        <p:blipFill rotWithShape="1">
          <a:blip r:embed="rId6">
            <a:alphaModFix/>
          </a:blip>
          <a:srcRect/>
          <a:stretch/>
        </p:blipFill>
        <p:spPr>
          <a:xfrm>
            <a:off x="323850" y="1790700"/>
            <a:ext cx="8496300" cy="4248000"/>
          </a:xfrm>
          <a:prstGeom prst="rect">
            <a:avLst/>
          </a:prstGeom>
          <a:noFill/>
          <a:ln>
            <a:noFill/>
          </a:ln>
        </p:spPr>
      </p:pic>
      <p:sp>
        <p:nvSpPr>
          <p:cNvPr id="595" name="Google Shape;595;p37"/>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regular</a:t>
            </a:r>
            <a:endParaRPr b="0">
              <a:solidFill>
                <a:srgbClr val="D8D8D8"/>
              </a:solidFill>
              <a:latin typeface="Arial Black"/>
              <a:ea typeface="Arial Black"/>
              <a:cs typeface="Arial Black"/>
              <a:sym typeface="Arial Black"/>
            </a:endParaRPr>
          </a:p>
        </p:txBody>
      </p:sp>
      <p:pic>
        <p:nvPicPr>
          <p:cNvPr id="596" name="Google Shape;596;p37"/>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597" name="Google Shape;597;p37"/>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82932.wav">
            <a:hlinkClick r:id="" action="ppaction://media"/>
            <a:extLst>
              <a:ext uri="{FF2B5EF4-FFF2-40B4-BE49-F238E27FC236}">
                <a16:creationId xmlns:a16="http://schemas.microsoft.com/office/drawing/2014/main" id="{4E769B9C-92F6-46CE-9A59-325912953FCF}"/>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62"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38"/>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604" name="Google Shape;604;p38" descr="regular 9.jpg"/>
          <p:cNvPicPr preferRelativeResize="0">
            <a:picLocks noGrp="1"/>
          </p:cNvPicPr>
          <p:nvPr>
            <p:ph type="body" idx="1"/>
          </p:nvPr>
        </p:nvPicPr>
        <p:blipFill rotWithShape="1">
          <a:blip r:embed="rId6">
            <a:alphaModFix/>
          </a:blip>
          <a:srcRect/>
          <a:stretch/>
        </p:blipFill>
        <p:spPr>
          <a:xfrm>
            <a:off x="476250" y="1785938"/>
            <a:ext cx="8208963" cy="4105275"/>
          </a:xfrm>
          <a:prstGeom prst="rect">
            <a:avLst/>
          </a:prstGeom>
          <a:noFill/>
          <a:ln>
            <a:noFill/>
          </a:ln>
        </p:spPr>
      </p:pic>
      <p:sp>
        <p:nvSpPr>
          <p:cNvPr id="606" name="Google Shape;606;p38"/>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regular</a:t>
            </a:r>
            <a:endParaRPr b="0">
              <a:solidFill>
                <a:srgbClr val="D8D8D8"/>
              </a:solidFill>
              <a:latin typeface="Arial Black"/>
              <a:ea typeface="Arial Black"/>
              <a:cs typeface="Arial Black"/>
              <a:sym typeface="Arial Black"/>
            </a:endParaRPr>
          </a:p>
        </p:txBody>
      </p:sp>
      <p:pic>
        <p:nvPicPr>
          <p:cNvPr id="607" name="Google Shape;607;p38"/>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608" name="Google Shape;608;p38"/>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92932.wav">
            <a:hlinkClick r:id="" action="ppaction://media"/>
            <a:extLst>
              <a:ext uri="{FF2B5EF4-FFF2-40B4-BE49-F238E27FC236}">
                <a16:creationId xmlns:a16="http://schemas.microsoft.com/office/drawing/2014/main" id="{16644C1F-69F1-4957-93CC-3580210DBD72}"/>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71"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3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615" name="Google Shape;615;p39" descr="regular 12.jpg"/>
          <p:cNvPicPr preferRelativeResize="0">
            <a:picLocks noGrp="1"/>
          </p:cNvPicPr>
          <p:nvPr>
            <p:ph type="body" idx="1"/>
          </p:nvPr>
        </p:nvPicPr>
        <p:blipFill rotWithShape="1">
          <a:blip r:embed="rId6">
            <a:alphaModFix/>
          </a:blip>
          <a:srcRect/>
          <a:stretch/>
        </p:blipFill>
        <p:spPr>
          <a:xfrm>
            <a:off x="544513" y="1773238"/>
            <a:ext cx="8064500" cy="4032250"/>
          </a:xfrm>
          <a:prstGeom prst="rect">
            <a:avLst/>
          </a:prstGeom>
          <a:noFill/>
          <a:ln>
            <a:noFill/>
          </a:ln>
        </p:spPr>
      </p:pic>
      <p:sp>
        <p:nvSpPr>
          <p:cNvPr id="617" name="Google Shape;617;p39"/>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regular</a:t>
            </a:r>
            <a:endParaRPr b="0">
              <a:solidFill>
                <a:srgbClr val="D8D8D8"/>
              </a:solidFill>
              <a:latin typeface="Arial Black"/>
              <a:ea typeface="Arial Black"/>
              <a:cs typeface="Arial Black"/>
              <a:sym typeface="Arial Black"/>
            </a:endParaRPr>
          </a:p>
        </p:txBody>
      </p:sp>
      <p:pic>
        <p:nvPicPr>
          <p:cNvPr id="618" name="Google Shape;618;p39"/>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619" name="Google Shape;619;p3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22932.wav">
            <a:hlinkClick r:id="" action="ppaction://media"/>
            <a:extLst>
              <a:ext uri="{FF2B5EF4-FFF2-40B4-BE49-F238E27FC236}">
                <a16:creationId xmlns:a16="http://schemas.microsoft.com/office/drawing/2014/main" id="{D4EF655C-C27B-4AA2-93B3-5676A2A46999}"/>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99"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p40"/>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627" name="Google Shape;627;p40" descr="15A"/>
          <p:cNvPicPr preferRelativeResize="0"/>
          <p:nvPr/>
        </p:nvPicPr>
        <p:blipFill rotWithShape="1">
          <a:blip r:embed="rId6">
            <a:alphaModFix/>
          </a:blip>
          <a:srcRect r="55049"/>
          <a:stretch/>
        </p:blipFill>
        <p:spPr>
          <a:xfrm>
            <a:off x="468313" y="1843088"/>
            <a:ext cx="8064500" cy="4249737"/>
          </a:xfrm>
          <a:prstGeom prst="rect">
            <a:avLst/>
          </a:prstGeom>
          <a:noFill/>
          <a:ln>
            <a:noFill/>
          </a:ln>
        </p:spPr>
      </p:pic>
      <p:sp>
        <p:nvSpPr>
          <p:cNvPr id="628" name="Google Shape;628;p40"/>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regular</a:t>
            </a:r>
            <a:endParaRPr b="0">
              <a:solidFill>
                <a:srgbClr val="D8D8D8"/>
              </a:solidFill>
              <a:latin typeface="Arial Black"/>
              <a:ea typeface="Arial Black"/>
              <a:cs typeface="Arial Black"/>
              <a:sym typeface="Arial Black"/>
            </a:endParaRPr>
          </a:p>
        </p:txBody>
      </p:sp>
      <p:pic>
        <p:nvPicPr>
          <p:cNvPr id="629" name="Google Shape;629;p40"/>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630" name="Google Shape;630;p40"/>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5A2932.wav">
            <a:hlinkClick r:id="" action="ppaction://media"/>
            <a:extLst>
              <a:ext uri="{FF2B5EF4-FFF2-40B4-BE49-F238E27FC236}">
                <a16:creationId xmlns:a16="http://schemas.microsoft.com/office/drawing/2014/main" id="{DCCBDBDE-9C44-43EF-9C24-FB94FE7AB17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85"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4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637" name="Google Shape;637;p41" descr="irregulal 97.jpg"/>
          <p:cNvPicPr preferRelativeResize="0">
            <a:picLocks noGrp="1"/>
          </p:cNvPicPr>
          <p:nvPr>
            <p:ph type="body" idx="1"/>
          </p:nvPr>
        </p:nvPicPr>
        <p:blipFill rotWithShape="1">
          <a:blip r:embed="rId6">
            <a:alphaModFix/>
          </a:blip>
          <a:srcRect/>
          <a:stretch/>
        </p:blipFill>
        <p:spPr>
          <a:xfrm>
            <a:off x="463550" y="1776413"/>
            <a:ext cx="8302500" cy="4151400"/>
          </a:xfrm>
          <a:prstGeom prst="rect">
            <a:avLst/>
          </a:prstGeom>
          <a:noFill/>
          <a:ln>
            <a:noFill/>
          </a:ln>
        </p:spPr>
      </p:pic>
      <p:sp>
        <p:nvSpPr>
          <p:cNvPr id="638" name="Google Shape;638;p41"/>
          <p:cNvSpPr/>
          <p:nvPr/>
        </p:nvSpPr>
        <p:spPr>
          <a:xfrm>
            <a:off x="4284663" y="5840413"/>
            <a:ext cx="287337" cy="468312"/>
          </a:xfrm>
          <a:prstGeom prst="upArrow">
            <a:avLst>
              <a:gd name="adj1" fmla="val 50000"/>
              <a:gd name="adj2" fmla="val 6892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9" name="Google Shape;639;p41"/>
          <p:cNvSpPr/>
          <p:nvPr/>
        </p:nvSpPr>
        <p:spPr>
          <a:xfrm>
            <a:off x="6227763" y="5840413"/>
            <a:ext cx="287337" cy="468312"/>
          </a:xfrm>
          <a:prstGeom prst="upArrow">
            <a:avLst>
              <a:gd name="adj1" fmla="val 50000"/>
              <a:gd name="adj2" fmla="val 6892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0" name="Google Shape;640;p41"/>
          <p:cNvSpPr/>
          <p:nvPr/>
        </p:nvSpPr>
        <p:spPr>
          <a:xfrm>
            <a:off x="2627313" y="5840413"/>
            <a:ext cx="287337" cy="468312"/>
          </a:xfrm>
          <a:prstGeom prst="upArrow">
            <a:avLst>
              <a:gd name="adj1" fmla="val 50000"/>
              <a:gd name="adj2" fmla="val 68928"/>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2" name="Google Shape;642;p41"/>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irregular</a:t>
            </a:r>
            <a:endParaRPr b="0">
              <a:solidFill>
                <a:srgbClr val="D8D8D8"/>
              </a:solidFill>
              <a:latin typeface="Arial Black"/>
              <a:ea typeface="Arial Black"/>
              <a:cs typeface="Arial Black"/>
              <a:sym typeface="Arial Black"/>
            </a:endParaRPr>
          </a:p>
        </p:txBody>
      </p:sp>
      <p:pic>
        <p:nvPicPr>
          <p:cNvPr id="643" name="Google Shape;643;p41"/>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644" name="Google Shape;644;p4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1" name="97.wav">
            <a:hlinkClick r:id="" action="ppaction://media"/>
            <a:extLst>
              <a:ext uri="{FF2B5EF4-FFF2-40B4-BE49-F238E27FC236}">
                <a16:creationId xmlns:a16="http://schemas.microsoft.com/office/drawing/2014/main" id="{D66C8EBD-E8BD-41F1-BD1A-672B131CBEF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68" fill="hold"/>
                                        <p:tgtEl>
                                          <p:spTgt spid="11"/>
                                        </p:tgtEl>
                                      </p:cBhvr>
                                    </p:cmd>
                                  </p:childTnLst>
                                </p:cTn>
                              </p:par>
                            </p:childTnLst>
                          </p:cTn>
                        </p:par>
                      </p:childTnLst>
                    </p:cTn>
                  </p:par>
                </p:childTnLst>
              </p:cTn>
              <p:nextCondLst>
                <p:cond evt="onClick" delay="0">
                  <p:tgtEl>
                    <p:spTgt spid="11"/>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d7d5b4c820_2_121"/>
          <p:cNvPicPr preferRelativeResize="0"/>
          <p:nvPr/>
        </p:nvPicPr>
        <p:blipFill rotWithShape="1">
          <a:blip r:embed="rId3">
            <a:alphaModFix/>
          </a:blip>
          <a:srcRect/>
          <a:stretch/>
        </p:blipFill>
        <p:spPr>
          <a:xfrm>
            <a:off x="-95534" y="0"/>
            <a:ext cx="9239535" cy="6858000"/>
          </a:xfrm>
          <a:prstGeom prst="rect">
            <a:avLst/>
          </a:prstGeom>
          <a:noFill/>
          <a:ln>
            <a:noFill/>
          </a:ln>
        </p:spPr>
      </p:pic>
      <p:sp>
        <p:nvSpPr>
          <p:cNvPr id="217" name="Google Shape;217;gd7d5b4c820_2_121"/>
          <p:cNvSpPr txBox="1">
            <a:spLocks noGrp="1"/>
          </p:cNvSpPr>
          <p:nvPr>
            <p:ph type="title"/>
          </p:nvPr>
        </p:nvSpPr>
        <p:spPr>
          <a:xfrm>
            <a:off x="396875" y="153634"/>
            <a:ext cx="6229393"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D8D8D8"/>
              </a:buClr>
              <a:buSzPts val="4400"/>
              <a:buFont typeface="Arial Black"/>
              <a:buNone/>
            </a:pPr>
            <a:r>
              <a:rPr lang="pt-BR" sz="3200">
                <a:solidFill>
                  <a:srgbClr val="D8D8D8"/>
                </a:solidFill>
                <a:latin typeface="Arial Black"/>
                <a:ea typeface="Arial Black"/>
                <a:cs typeface="Arial Black"/>
                <a:sym typeface="Arial Black"/>
              </a:rPr>
              <a:t>Harmônicos</a:t>
            </a:r>
            <a:endParaRPr sz="3200">
              <a:solidFill>
                <a:srgbClr val="D8D8D8"/>
              </a:solidFill>
              <a:latin typeface="Arial Black"/>
              <a:ea typeface="Arial Black"/>
              <a:cs typeface="Arial Black"/>
              <a:sym typeface="Arial Black"/>
            </a:endParaRPr>
          </a:p>
        </p:txBody>
      </p:sp>
      <p:sp>
        <p:nvSpPr>
          <p:cNvPr id="218" name="Google Shape;218;gd7d5b4c820_2_121"/>
          <p:cNvSpPr txBox="1">
            <a:spLocks noGrp="1"/>
          </p:cNvSpPr>
          <p:nvPr>
            <p:ph type="body" idx="1"/>
          </p:nvPr>
        </p:nvSpPr>
        <p:spPr>
          <a:xfrm>
            <a:off x="436727" y="4085261"/>
            <a:ext cx="8312100" cy="2320200"/>
          </a:xfrm>
          <a:prstGeom prst="rect">
            <a:avLst/>
          </a:prstGeom>
          <a:noFill/>
          <a:ln>
            <a:noFill/>
          </a:ln>
        </p:spPr>
        <p:txBody>
          <a:bodyPr spcFirstLastPara="1" wrap="square" lIns="91425" tIns="45700" rIns="91425" bIns="45700" anchor="t" anchorCtr="0">
            <a:noAutofit/>
          </a:bodyPr>
          <a:lstStyle/>
          <a:p>
            <a:pPr marL="342900" lvl="0" indent="-336550" algn="just" rtl="0">
              <a:spcBef>
                <a:spcPts val="480"/>
              </a:spcBef>
              <a:spcAft>
                <a:spcPts val="0"/>
              </a:spcAft>
              <a:buClr>
                <a:srgbClr val="FFC000"/>
              </a:buClr>
              <a:buSzPts val="2300"/>
              <a:buFont typeface="Noto Sans Symbols"/>
              <a:buChar char="⮚"/>
            </a:pPr>
            <a:r>
              <a:rPr lang="pt-BR" sz="1900">
                <a:solidFill>
                  <a:srgbClr val="F2F2F2"/>
                </a:solidFill>
              </a:rPr>
              <a:t>1º harmônico = frequência fundamental (F0)</a:t>
            </a:r>
            <a:endParaRPr sz="3100"/>
          </a:p>
          <a:p>
            <a:pPr marL="342900" lvl="0" indent="-336550" algn="just" rtl="0">
              <a:spcBef>
                <a:spcPts val="480"/>
              </a:spcBef>
              <a:spcAft>
                <a:spcPts val="0"/>
              </a:spcAft>
              <a:buClr>
                <a:srgbClr val="FFC000"/>
              </a:buClr>
              <a:buSzPts val="2300"/>
              <a:buFont typeface="Noto Sans Symbols"/>
              <a:buChar char="⮚"/>
            </a:pPr>
            <a:r>
              <a:rPr lang="pt-BR" sz="1900">
                <a:solidFill>
                  <a:srgbClr val="F2F2F2"/>
                </a:solidFill>
              </a:rPr>
              <a:t>F0 é a 1ª frequência da onda, sendo a mais grave.</a:t>
            </a:r>
            <a:endParaRPr sz="3100"/>
          </a:p>
          <a:p>
            <a:pPr marL="342900" lvl="0" indent="-336550" algn="just" rtl="0">
              <a:spcBef>
                <a:spcPts val="480"/>
              </a:spcBef>
              <a:spcAft>
                <a:spcPts val="0"/>
              </a:spcAft>
              <a:buClr>
                <a:srgbClr val="FFC000"/>
              </a:buClr>
              <a:buSzPts val="2300"/>
              <a:buFont typeface="Noto Sans Symbols"/>
              <a:buChar char="⮚"/>
            </a:pPr>
            <a:r>
              <a:rPr lang="pt-BR" sz="1900">
                <a:solidFill>
                  <a:srgbClr val="F2F2F2"/>
                </a:solidFill>
              </a:rPr>
              <a:t>A série de harmônicos se torna mais rica quanto melhor a coaptação glótica. </a:t>
            </a:r>
            <a:endParaRPr sz="3100"/>
          </a:p>
          <a:p>
            <a:pPr marL="342900" lvl="0" indent="-336550" algn="just" rtl="0">
              <a:spcBef>
                <a:spcPts val="480"/>
              </a:spcBef>
              <a:spcAft>
                <a:spcPts val="0"/>
              </a:spcAft>
              <a:buClr>
                <a:srgbClr val="FFC000"/>
              </a:buClr>
              <a:buSzPts val="2300"/>
              <a:buFont typeface="Noto Sans Symbols"/>
              <a:buChar char="⮚"/>
            </a:pPr>
            <a:r>
              <a:rPr lang="pt-BR" sz="1900">
                <a:solidFill>
                  <a:srgbClr val="F2F2F2"/>
                </a:solidFill>
              </a:rPr>
              <a:t>Voz humana apresenta harmônicos definidos até 5kHz.</a:t>
            </a:r>
            <a:endParaRPr sz="3100"/>
          </a:p>
        </p:txBody>
      </p:sp>
      <p:sp>
        <p:nvSpPr>
          <p:cNvPr id="219" name="Google Shape;219;gd7d5b4c820_2_121"/>
          <p:cNvSpPr txBox="1"/>
          <p:nvPr/>
        </p:nvSpPr>
        <p:spPr>
          <a:xfrm>
            <a:off x="1050883" y="1597544"/>
            <a:ext cx="6632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400">
                <a:solidFill>
                  <a:srgbClr val="F2F2F2"/>
                </a:solidFill>
                <a:latin typeface="Arial Black"/>
                <a:ea typeface="Arial Black"/>
                <a:cs typeface="Arial Black"/>
                <a:sym typeface="Arial Black"/>
              </a:rPr>
              <a:t>Sons complexos produzidos na glote</a:t>
            </a:r>
            <a:endParaRPr/>
          </a:p>
          <a:p>
            <a:pPr marL="0" marR="0" lvl="0" indent="0" algn="ctr" rtl="0">
              <a:spcBef>
                <a:spcPts val="0"/>
              </a:spcBef>
              <a:spcAft>
                <a:spcPts val="0"/>
              </a:spcAft>
              <a:buNone/>
            </a:pPr>
            <a:r>
              <a:rPr lang="pt-BR" sz="2400">
                <a:solidFill>
                  <a:srgbClr val="F2F2F2"/>
                </a:solidFill>
                <a:latin typeface="Arial Black"/>
                <a:ea typeface="Arial Black"/>
                <a:cs typeface="Arial Black"/>
                <a:sym typeface="Arial Black"/>
              </a:rPr>
              <a:t>(pregas vocais)</a:t>
            </a:r>
            <a:endParaRPr sz="2400">
              <a:solidFill>
                <a:srgbClr val="F2F2F2"/>
              </a:solidFill>
              <a:latin typeface="Arial Black"/>
              <a:ea typeface="Arial Black"/>
              <a:cs typeface="Arial Black"/>
              <a:sym typeface="Arial Black"/>
            </a:endParaRPr>
          </a:p>
        </p:txBody>
      </p:sp>
      <p:sp>
        <p:nvSpPr>
          <p:cNvPr id="220" name="Google Shape;220;gd7d5b4c820_2_121"/>
          <p:cNvSpPr txBox="1"/>
          <p:nvPr/>
        </p:nvSpPr>
        <p:spPr>
          <a:xfrm>
            <a:off x="3248166" y="3429001"/>
            <a:ext cx="2456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cap="none">
                <a:solidFill>
                  <a:srgbClr val="FFC000"/>
                </a:solidFill>
                <a:latin typeface="Calibri"/>
                <a:ea typeface="Calibri"/>
                <a:cs typeface="Calibri"/>
                <a:sym typeface="Calibri"/>
              </a:rPr>
              <a:t>H  A  R  M  Ô  N  I  C  O  S</a:t>
            </a:r>
            <a:endParaRPr sz="1800" cap="none">
              <a:solidFill>
                <a:srgbClr val="FFC000"/>
              </a:solidFill>
              <a:latin typeface="Calibri"/>
              <a:ea typeface="Calibri"/>
              <a:cs typeface="Calibri"/>
              <a:sym typeface="Calibri"/>
            </a:endParaRPr>
          </a:p>
        </p:txBody>
      </p:sp>
      <p:pic>
        <p:nvPicPr>
          <p:cNvPr id="221" name="Google Shape;221;gd7d5b4c820_2_121"/>
          <p:cNvPicPr preferRelativeResize="0"/>
          <p:nvPr/>
        </p:nvPicPr>
        <p:blipFill rotWithShape="1">
          <a:blip r:embed="rId4">
            <a:alphaModFix/>
          </a:blip>
          <a:srcRect/>
          <a:stretch/>
        </p:blipFill>
        <p:spPr>
          <a:xfrm>
            <a:off x="7697338" y="136869"/>
            <a:ext cx="1004245" cy="954947"/>
          </a:xfrm>
          <a:prstGeom prst="rect">
            <a:avLst/>
          </a:prstGeom>
          <a:noFill/>
          <a:ln>
            <a:noFill/>
          </a:ln>
        </p:spPr>
      </p:pic>
      <p:sp>
        <p:nvSpPr>
          <p:cNvPr id="222" name="Google Shape;222;gd7d5b4c820_2_121"/>
          <p:cNvSpPr/>
          <p:nvPr/>
        </p:nvSpPr>
        <p:spPr>
          <a:xfrm>
            <a:off x="4076700" y="2571750"/>
            <a:ext cx="390600" cy="709500"/>
          </a:xfrm>
          <a:prstGeom prst="downArrow">
            <a:avLst>
              <a:gd name="adj1" fmla="val 50000"/>
              <a:gd name="adj2" fmla="val 50000"/>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3" name="Google Shape;223;gd7d5b4c820_2_121"/>
          <p:cNvPicPr preferRelativeResize="0"/>
          <p:nvPr/>
        </p:nvPicPr>
        <p:blipFill>
          <a:blip r:embed="rId5">
            <a:alphaModFix/>
          </a:blip>
          <a:stretch>
            <a:fillRect/>
          </a:stretch>
        </p:blipFill>
        <p:spPr>
          <a:xfrm>
            <a:off x="5328840" y="182225"/>
            <a:ext cx="2535684" cy="954950"/>
          </a:xfrm>
          <a:prstGeom prst="rect">
            <a:avLst/>
          </a:prstGeom>
          <a:noFill/>
          <a:ln>
            <a:noFill/>
          </a:ln>
        </p:spPr>
      </p:pic>
      <p:sp>
        <p:nvSpPr>
          <p:cNvPr id="11" name="CaixaDeTexto 10">
            <a:extLst>
              <a:ext uri="{FF2B5EF4-FFF2-40B4-BE49-F238E27FC236}">
                <a16:creationId xmlns:a16="http://schemas.microsoft.com/office/drawing/2014/main" id="{60C23D79-0140-4156-9A34-A25B50E040FB}"/>
              </a:ext>
            </a:extLst>
          </p:cNvPr>
          <p:cNvSpPr txBox="1"/>
          <p:nvPr/>
        </p:nvSpPr>
        <p:spPr>
          <a:xfrm>
            <a:off x="6807200" y="5862320"/>
            <a:ext cx="2171700" cy="307777"/>
          </a:xfrm>
          <a:prstGeom prst="rect">
            <a:avLst/>
          </a:prstGeom>
          <a:noFill/>
        </p:spPr>
        <p:txBody>
          <a:bodyPr wrap="square">
            <a:spAutoFit/>
          </a:bodyPr>
          <a:lstStyle/>
          <a:p>
            <a:r>
              <a:rPr lang="pt-BR" b="0" i="0" dirty="0" err="1">
                <a:solidFill>
                  <a:schemeClr val="bg1"/>
                </a:solidFill>
                <a:effectLst/>
                <a:latin typeface="helvetica" panose="020B0604020202020204" pitchFamily="34" charset="0"/>
              </a:rPr>
              <a:t>Baken</a:t>
            </a:r>
            <a:r>
              <a:rPr lang="pt-BR" b="0" i="0" dirty="0">
                <a:solidFill>
                  <a:schemeClr val="bg1"/>
                </a:solidFill>
                <a:effectLst/>
                <a:latin typeface="helvetica" panose="020B0604020202020204" pitchFamily="34" charset="0"/>
              </a:rPr>
              <a:t> &amp; </a:t>
            </a:r>
            <a:r>
              <a:rPr lang="pt-BR" b="0" i="0" dirty="0" err="1">
                <a:solidFill>
                  <a:schemeClr val="bg1"/>
                </a:solidFill>
                <a:effectLst/>
                <a:latin typeface="helvetica" panose="020B0604020202020204" pitchFamily="34" charset="0"/>
              </a:rPr>
              <a:t>Orlikoff</a:t>
            </a:r>
            <a:r>
              <a:rPr lang="pt-BR" b="0" i="0" dirty="0">
                <a:solidFill>
                  <a:schemeClr val="bg1"/>
                </a:solidFill>
                <a:effectLst/>
                <a:latin typeface="helvetica" panose="020B0604020202020204" pitchFamily="34" charset="0"/>
              </a:rPr>
              <a:t>, 2000,</a:t>
            </a:r>
            <a:endParaRPr lang="pt-BR"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42"/>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651" name="Google Shape;651;p42" descr="irregular 11.jpg"/>
          <p:cNvPicPr preferRelativeResize="0">
            <a:picLocks noGrp="1"/>
          </p:cNvPicPr>
          <p:nvPr>
            <p:ph type="body" idx="1"/>
          </p:nvPr>
        </p:nvPicPr>
        <p:blipFill rotWithShape="1">
          <a:blip r:embed="rId6">
            <a:alphaModFix/>
          </a:blip>
          <a:srcRect/>
          <a:stretch/>
        </p:blipFill>
        <p:spPr>
          <a:xfrm>
            <a:off x="398463" y="1790700"/>
            <a:ext cx="8277300" cy="4138500"/>
          </a:xfrm>
          <a:prstGeom prst="rect">
            <a:avLst/>
          </a:prstGeom>
          <a:noFill/>
          <a:ln>
            <a:noFill/>
          </a:ln>
        </p:spPr>
      </p:pic>
      <p:sp>
        <p:nvSpPr>
          <p:cNvPr id="653" name="Google Shape;653;p42"/>
          <p:cNvSpPr/>
          <p:nvPr/>
        </p:nvSpPr>
        <p:spPr>
          <a:xfrm>
            <a:off x="2698750" y="5876925"/>
            <a:ext cx="287338" cy="504825"/>
          </a:xfrm>
          <a:prstGeom prst="upArrow">
            <a:avLst>
              <a:gd name="adj1" fmla="val 50000"/>
              <a:gd name="adj2" fmla="val 69056"/>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4" name="Google Shape;654;p42"/>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irregular</a:t>
            </a:r>
            <a:endParaRPr b="0">
              <a:solidFill>
                <a:srgbClr val="D8D8D8"/>
              </a:solidFill>
              <a:latin typeface="Arial Black"/>
              <a:ea typeface="Arial Black"/>
              <a:cs typeface="Arial Black"/>
              <a:sym typeface="Arial Black"/>
            </a:endParaRPr>
          </a:p>
        </p:txBody>
      </p:sp>
      <p:pic>
        <p:nvPicPr>
          <p:cNvPr id="655" name="Google Shape;655;p42"/>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656" name="Google Shape;656;p42"/>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112947.wav">
            <a:hlinkClick r:id="" action="ppaction://media"/>
            <a:extLst>
              <a:ext uri="{FF2B5EF4-FFF2-40B4-BE49-F238E27FC236}">
                <a16:creationId xmlns:a16="http://schemas.microsoft.com/office/drawing/2014/main" id="{8F3C8E61-5E98-4AFF-A498-214DD4CDF02C}"/>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80"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43"/>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663" name="Google Shape;663;p43" descr="irregular 17.jpg"/>
          <p:cNvPicPr preferRelativeResize="0">
            <a:picLocks noGrp="1"/>
          </p:cNvPicPr>
          <p:nvPr>
            <p:ph type="body" idx="1"/>
          </p:nvPr>
        </p:nvPicPr>
        <p:blipFill rotWithShape="1">
          <a:blip r:embed="rId6">
            <a:alphaModFix/>
          </a:blip>
          <a:srcRect/>
          <a:stretch/>
        </p:blipFill>
        <p:spPr>
          <a:xfrm>
            <a:off x="468313" y="1846263"/>
            <a:ext cx="8208962" cy="4103687"/>
          </a:xfrm>
          <a:prstGeom prst="rect">
            <a:avLst/>
          </a:prstGeom>
          <a:noFill/>
          <a:ln>
            <a:noFill/>
          </a:ln>
        </p:spPr>
      </p:pic>
      <p:grpSp>
        <p:nvGrpSpPr>
          <p:cNvPr id="665" name="Google Shape;665;p43"/>
          <p:cNvGrpSpPr/>
          <p:nvPr/>
        </p:nvGrpSpPr>
        <p:grpSpPr>
          <a:xfrm>
            <a:off x="4500563" y="5949950"/>
            <a:ext cx="2160587" cy="287338"/>
            <a:chOff x="2789" y="3793"/>
            <a:chExt cx="1361" cy="181"/>
          </a:xfrm>
        </p:grpSpPr>
        <p:cxnSp>
          <p:nvCxnSpPr>
            <p:cNvPr id="666" name="Google Shape;666;p43"/>
            <p:cNvCxnSpPr/>
            <p:nvPr/>
          </p:nvCxnSpPr>
          <p:spPr>
            <a:xfrm>
              <a:off x="2789" y="3974"/>
              <a:ext cx="1361" cy="0"/>
            </a:xfrm>
            <a:prstGeom prst="straightConnector1">
              <a:avLst/>
            </a:prstGeom>
            <a:noFill/>
            <a:ln w="38100" cap="flat" cmpd="sng">
              <a:solidFill>
                <a:srgbClr val="FFC000"/>
              </a:solidFill>
              <a:prstDash val="solid"/>
              <a:round/>
              <a:headEnd type="none" w="med" len="med"/>
              <a:tailEnd type="none" w="med" len="med"/>
            </a:ln>
          </p:spPr>
        </p:cxnSp>
        <p:cxnSp>
          <p:nvCxnSpPr>
            <p:cNvPr id="667" name="Google Shape;667;p43"/>
            <p:cNvCxnSpPr/>
            <p:nvPr/>
          </p:nvCxnSpPr>
          <p:spPr>
            <a:xfrm>
              <a:off x="2789" y="3793"/>
              <a:ext cx="0" cy="181"/>
            </a:xfrm>
            <a:prstGeom prst="straightConnector1">
              <a:avLst/>
            </a:prstGeom>
            <a:noFill/>
            <a:ln w="38100" cap="flat" cmpd="sng">
              <a:solidFill>
                <a:srgbClr val="FFC000"/>
              </a:solidFill>
              <a:prstDash val="solid"/>
              <a:round/>
              <a:headEnd type="none" w="med" len="med"/>
              <a:tailEnd type="none" w="med" len="med"/>
            </a:ln>
          </p:spPr>
        </p:cxnSp>
        <p:cxnSp>
          <p:nvCxnSpPr>
            <p:cNvPr id="668" name="Google Shape;668;p43"/>
            <p:cNvCxnSpPr/>
            <p:nvPr/>
          </p:nvCxnSpPr>
          <p:spPr>
            <a:xfrm>
              <a:off x="4150" y="3793"/>
              <a:ext cx="0" cy="181"/>
            </a:xfrm>
            <a:prstGeom prst="straightConnector1">
              <a:avLst/>
            </a:prstGeom>
            <a:noFill/>
            <a:ln w="38100" cap="flat" cmpd="sng">
              <a:solidFill>
                <a:srgbClr val="FFC000"/>
              </a:solidFill>
              <a:prstDash val="solid"/>
              <a:round/>
              <a:headEnd type="none" w="med" len="med"/>
              <a:tailEnd type="none" w="med" len="med"/>
            </a:ln>
          </p:spPr>
        </p:cxnSp>
      </p:grpSp>
      <p:sp>
        <p:nvSpPr>
          <p:cNvPr id="669" name="Google Shape;669;p43"/>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irregular</a:t>
            </a:r>
            <a:endParaRPr b="0">
              <a:solidFill>
                <a:srgbClr val="D8D8D8"/>
              </a:solidFill>
              <a:latin typeface="Arial Black"/>
              <a:ea typeface="Arial Black"/>
              <a:cs typeface="Arial Black"/>
              <a:sym typeface="Arial Black"/>
            </a:endParaRPr>
          </a:p>
        </p:txBody>
      </p:sp>
      <p:pic>
        <p:nvPicPr>
          <p:cNvPr id="670" name="Google Shape;670;p43"/>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671" name="Google Shape;671;p4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2" name="172947.wav">
            <a:hlinkClick r:id="" action="ppaction://media"/>
            <a:extLst>
              <a:ext uri="{FF2B5EF4-FFF2-40B4-BE49-F238E27FC236}">
                <a16:creationId xmlns:a16="http://schemas.microsoft.com/office/drawing/2014/main" id="{FF1AD0AC-0828-4373-80F7-D7CBAFF0515B}"/>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03" fill="hold"/>
                                        <p:tgtEl>
                                          <p:spTgt spid="12"/>
                                        </p:tgtEl>
                                      </p:cBhvr>
                                    </p:cmd>
                                  </p:childTnLst>
                                </p:cTn>
                              </p:par>
                            </p:childTnLst>
                          </p:cTn>
                        </p:par>
                      </p:childTnLst>
                    </p:cTn>
                  </p:par>
                </p:childTnLst>
              </p:cTn>
              <p:nextCondLst>
                <p:cond evt="onClick" delay="0">
                  <p:tgtEl>
                    <p:spTgt spid="1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4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678" name="Google Shape;678;p44" descr="irregular 27.jpg"/>
          <p:cNvPicPr preferRelativeResize="0">
            <a:picLocks noGrp="1"/>
          </p:cNvPicPr>
          <p:nvPr>
            <p:ph type="body" idx="1"/>
          </p:nvPr>
        </p:nvPicPr>
        <p:blipFill rotWithShape="1">
          <a:blip r:embed="rId6">
            <a:alphaModFix/>
          </a:blip>
          <a:srcRect/>
          <a:stretch/>
        </p:blipFill>
        <p:spPr>
          <a:xfrm>
            <a:off x="468313" y="1790700"/>
            <a:ext cx="8208900" cy="4105200"/>
          </a:xfrm>
          <a:prstGeom prst="rect">
            <a:avLst/>
          </a:prstGeom>
          <a:noFill/>
          <a:ln>
            <a:noFill/>
          </a:ln>
        </p:spPr>
      </p:pic>
      <p:sp>
        <p:nvSpPr>
          <p:cNvPr id="680" name="Google Shape;680;p44"/>
          <p:cNvSpPr/>
          <p:nvPr/>
        </p:nvSpPr>
        <p:spPr>
          <a:xfrm>
            <a:off x="1111250" y="5881688"/>
            <a:ext cx="287400" cy="503100"/>
          </a:xfrm>
          <a:prstGeom prst="upArrow">
            <a:avLst>
              <a:gd name="adj1" fmla="val 50000"/>
              <a:gd name="adj2" fmla="val 68839"/>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1" name="Google Shape;681;p44"/>
          <p:cNvSpPr/>
          <p:nvPr/>
        </p:nvSpPr>
        <p:spPr>
          <a:xfrm>
            <a:off x="5000625" y="5881688"/>
            <a:ext cx="287400" cy="503100"/>
          </a:xfrm>
          <a:prstGeom prst="upArrow">
            <a:avLst>
              <a:gd name="adj1" fmla="val 50000"/>
              <a:gd name="adj2" fmla="val 68839"/>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82" name="Google Shape;682;p44"/>
          <p:cNvGrpSpPr/>
          <p:nvPr/>
        </p:nvGrpSpPr>
        <p:grpSpPr>
          <a:xfrm>
            <a:off x="1903413" y="5953125"/>
            <a:ext cx="2303462" cy="287338"/>
            <a:chOff x="2789" y="3793"/>
            <a:chExt cx="1361" cy="181"/>
          </a:xfrm>
        </p:grpSpPr>
        <p:cxnSp>
          <p:nvCxnSpPr>
            <p:cNvPr id="683" name="Google Shape;683;p44"/>
            <p:cNvCxnSpPr/>
            <p:nvPr/>
          </p:nvCxnSpPr>
          <p:spPr>
            <a:xfrm>
              <a:off x="2789" y="3974"/>
              <a:ext cx="1361" cy="0"/>
            </a:xfrm>
            <a:prstGeom prst="straightConnector1">
              <a:avLst/>
            </a:prstGeom>
            <a:noFill/>
            <a:ln w="38100" cap="flat" cmpd="sng">
              <a:solidFill>
                <a:srgbClr val="FFC000"/>
              </a:solidFill>
              <a:prstDash val="solid"/>
              <a:round/>
              <a:headEnd type="none" w="med" len="med"/>
              <a:tailEnd type="none" w="med" len="med"/>
            </a:ln>
          </p:spPr>
        </p:cxnSp>
        <p:cxnSp>
          <p:nvCxnSpPr>
            <p:cNvPr id="684" name="Google Shape;684;p44"/>
            <p:cNvCxnSpPr/>
            <p:nvPr/>
          </p:nvCxnSpPr>
          <p:spPr>
            <a:xfrm>
              <a:off x="2789" y="3793"/>
              <a:ext cx="0" cy="181"/>
            </a:xfrm>
            <a:prstGeom prst="straightConnector1">
              <a:avLst/>
            </a:prstGeom>
            <a:noFill/>
            <a:ln w="38100" cap="flat" cmpd="sng">
              <a:solidFill>
                <a:srgbClr val="FFC000"/>
              </a:solidFill>
              <a:prstDash val="solid"/>
              <a:round/>
              <a:headEnd type="none" w="med" len="med"/>
              <a:tailEnd type="none" w="med" len="med"/>
            </a:ln>
          </p:spPr>
        </p:cxnSp>
        <p:cxnSp>
          <p:nvCxnSpPr>
            <p:cNvPr id="685" name="Google Shape;685;p44"/>
            <p:cNvCxnSpPr/>
            <p:nvPr/>
          </p:nvCxnSpPr>
          <p:spPr>
            <a:xfrm>
              <a:off x="4150" y="3793"/>
              <a:ext cx="0" cy="181"/>
            </a:xfrm>
            <a:prstGeom prst="straightConnector1">
              <a:avLst/>
            </a:prstGeom>
            <a:noFill/>
            <a:ln w="38100" cap="flat" cmpd="sng">
              <a:solidFill>
                <a:srgbClr val="FFC000"/>
              </a:solidFill>
              <a:prstDash val="solid"/>
              <a:round/>
              <a:headEnd type="none" w="med" len="med"/>
              <a:tailEnd type="none" w="med" len="med"/>
            </a:ln>
          </p:spPr>
        </p:cxnSp>
      </p:grpSp>
      <p:sp>
        <p:nvSpPr>
          <p:cNvPr id="686" name="Google Shape;686;p44"/>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irregular</a:t>
            </a:r>
            <a:endParaRPr b="0">
              <a:solidFill>
                <a:srgbClr val="D8D8D8"/>
              </a:solidFill>
              <a:latin typeface="Arial Black"/>
              <a:ea typeface="Arial Black"/>
              <a:cs typeface="Arial Black"/>
              <a:sym typeface="Arial Black"/>
            </a:endParaRPr>
          </a:p>
        </p:txBody>
      </p:sp>
      <p:pic>
        <p:nvPicPr>
          <p:cNvPr id="687" name="Google Shape;687;p44"/>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688" name="Google Shape;688;p4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4" name="272947.wav">
            <a:hlinkClick r:id="" action="ppaction://media"/>
            <a:extLst>
              <a:ext uri="{FF2B5EF4-FFF2-40B4-BE49-F238E27FC236}">
                <a16:creationId xmlns:a16="http://schemas.microsoft.com/office/drawing/2014/main" id="{6EAE1B2C-C1F7-4EEF-8C71-BEBC37D9D064}"/>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73" fill="hold"/>
                                        <p:tgtEl>
                                          <p:spTgt spid="14"/>
                                        </p:tgtEl>
                                      </p:cBhvr>
                                    </p:cmd>
                                  </p:childTnLst>
                                </p:cTn>
                              </p:par>
                            </p:childTnLst>
                          </p:cTn>
                        </p:par>
                      </p:childTnLst>
                    </p:cTn>
                  </p:par>
                </p:childTnLst>
              </p:cTn>
              <p:nextCondLst>
                <p:cond evt="onClick" delay="0">
                  <p:tgtEl>
                    <p:spTgt spid="14"/>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4" name="Google Shape;694;p45"/>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695" name="Google Shape;695;p45" descr="irregular 29.jpg"/>
          <p:cNvPicPr preferRelativeResize="0">
            <a:picLocks noGrp="1"/>
          </p:cNvPicPr>
          <p:nvPr>
            <p:ph type="body" idx="1"/>
          </p:nvPr>
        </p:nvPicPr>
        <p:blipFill rotWithShape="1">
          <a:blip r:embed="rId6">
            <a:alphaModFix/>
          </a:blip>
          <a:srcRect/>
          <a:stretch/>
        </p:blipFill>
        <p:spPr>
          <a:xfrm>
            <a:off x="395288" y="1795463"/>
            <a:ext cx="8353500" cy="4176600"/>
          </a:xfrm>
          <a:prstGeom prst="rect">
            <a:avLst/>
          </a:prstGeom>
          <a:noFill/>
          <a:ln>
            <a:noFill/>
          </a:ln>
        </p:spPr>
      </p:pic>
      <p:grpSp>
        <p:nvGrpSpPr>
          <p:cNvPr id="697" name="Google Shape;697;p45"/>
          <p:cNvGrpSpPr/>
          <p:nvPr/>
        </p:nvGrpSpPr>
        <p:grpSpPr>
          <a:xfrm>
            <a:off x="2047875" y="5953125"/>
            <a:ext cx="2736850" cy="287338"/>
            <a:chOff x="2789" y="3793"/>
            <a:chExt cx="1361" cy="181"/>
          </a:xfrm>
        </p:grpSpPr>
        <p:cxnSp>
          <p:nvCxnSpPr>
            <p:cNvPr id="698" name="Google Shape;698;p45"/>
            <p:cNvCxnSpPr/>
            <p:nvPr/>
          </p:nvCxnSpPr>
          <p:spPr>
            <a:xfrm>
              <a:off x="2789" y="3974"/>
              <a:ext cx="1361" cy="0"/>
            </a:xfrm>
            <a:prstGeom prst="straightConnector1">
              <a:avLst/>
            </a:prstGeom>
            <a:noFill/>
            <a:ln w="38100" cap="flat" cmpd="sng">
              <a:solidFill>
                <a:srgbClr val="FFC000"/>
              </a:solidFill>
              <a:prstDash val="solid"/>
              <a:round/>
              <a:headEnd type="none" w="med" len="med"/>
              <a:tailEnd type="none" w="med" len="med"/>
            </a:ln>
          </p:spPr>
        </p:cxnSp>
        <p:cxnSp>
          <p:nvCxnSpPr>
            <p:cNvPr id="699" name="Google Shape;699;p45"/>
            <p:cNvCxnSpPr/>
            <p:nvPr/>
          </p:nvCxnSpPr>
          <p:spPr>
            <a:xfrm>
              <a:off x="2789" y="3793"/>
              <a:ext cx="0" cy="181"/>
            </a:xfrm>
            <a:prstGeom prst="straightConnector1">
              <a:avLst/>
            </a:prstGeom>
            <a:noFill/>
            <a:ln w="38100" cap="flat" cmpd="sng">
              <a:solidFill>
                <a:srgbClr val="FFC000"/>
              </a:solidFill>
              <a:prstDash val="solid"/>
              <a:round/>
              <a:headEnd type="none" w="med" len="med"/>
              <a:tailEnd type="none" w="med" len="med"/>
            </a:ln>
          </p:spPr>
        </p:cxnSp>
        <p:cxnSp>
          <p:nvCxnSpPr>
            <p:cNvPr id="700" name="Google Shape;700;p45"/>
            <p:cNvCxnSpPr/>
            <p:nvPr/>
          </p:nvCxnSpPr>
          <p:spPr>
            <a:xfrm>
              <a:off x="4150" y="3793"/>
              <a:ext cx="0" cy="181"/>
            </a:xfrm>
            <a:prstGeom prst="straightConnector1">
              <a:avLst/>
            </a:prstGeom>
            <a:noFill/>
            <a:ln w="38100" cap="flat" cmpd="sng">
              <a:solidFill>
                <a:srgbClr val="FFC000"/>
              </a:solidFill>
              <a:prstDash val="solid"/>
              <a:round/>
              <a:headEnd type="none" w="med" len="med"/>
              <a:tailEnd type="none" w="med" len="med"/>
            </a:ln>
          </p:spPr>
        </p:cxnSp>
      </p:grpSp>
      <p:sp>
        <p:nvSpPr>
          <p:cNvPr id="701" name="Google Shape;701;p45"/>
          <p:cNvSpPr/>
          <p:nvPr/>
        </p:nvSpPr>
        <p:spPr>
          <a:xfrm>
            <a:off x="5648325" y="5876925"/>
            <a:ext cx="287338" cy="504825"/>
          </a:xfrm>
          <a:prstGeom prst="upArrow">
            <a:avLst>
              <a:gd name="adj1" fmla="val 50000"/>
              <a:gd name="adj2" fmla="val 69056"/>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2" name="Google Shape;702;p45"/>
          <p:cNvSpPr/>
          <p:nvPr/>
        </p:nvSpPr>
        <p:spPr>
          <a:xfrm>
            <a:off x="1039813" y="5876925"/>
            <a:ext cx="287337" cy="504825"/>
          </a:xfrm>
          <a:prstGeom prst="upArrow">
            <a:avLst>
              <a:gd name="adj1" fmla="val 50000"/>
              <a:gd name="adj2" fmla="val 69056"/>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3" name="Google Shape;703;p45"/>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irregular</a:t>
            </a:r>
            <a:endParaRPr b="0">
              <a:solidFill>
                <a:srgbClr val="D8D8D8"/>
              </a:solidFill>
              <a:latin typeface="Arial Black"/>
              <a:ea typeface="Arial Black"/>
              <a:cs typeface="Arial Black"/>
              <a:sym typeface="Arial Black"/>
            </a:endParaRPr>
          </a:p>
        </p:txBody>
      </p:sp>
      <p:pic>
        <p:nvPicPr>
          <p:cNvPr id="704" name="Google Shape;704;p45"/>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705" name="Google Shape;705;p4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4" name="292947.wav">
            <a:hlinkClick r:id="" action="ppaction://media"/>
            <a:extLst>
              <a:ext uri="{FF2B5EF4-FFF2-40B4-BE49-F238E27FC236}">
                <a16:creationId xmlns:a16="http://schemas.microsoft.com/office/drawing/2014/main" id="{4CCBC904-D489-49E9-BB21-1F60019A7BBF}"/>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00" fill="hold"/>
                                        <p:tgtEl>
                                          <p:spTgt spid="14"/>
                                        </p:tgtEl>
                                      </p:cBhvr>
                                    </p:cmd>
                                  </p:childTnLst>
                                </p:cTn>
                              </p:par>
                            </p:childTnLst>
                          </p:cTn>
                        </p:par>
                      </p:childTnLst>
                    </p:cTn>
                  </p:par>
                </p:childTnLst>
              </p:cTn>
              <p:nextCondLst>
                <p:cond evt="onClick" delay="0">
                  <p:tgtEl>
                    <p:spTgt spid="14"/>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46"/>
          <p:cNvPicPr preferRelativeResize="0"/>
          <p:nvPr/>
        </p:nvPicPr>
        <p:blipFill rotWithShape="1">
          <a:blip r:embed="rId5">
            <a:alphaModFix/>
          </a:blip>
          <a:srcRect/>
          <a:stretch/>
        </p:blipFill>
        <p:spPr>
          <a:xfrm>
            <a:off x="-95534" y="0"/>
            <a:ext cx="9239535" cy="6858000"/>
          </a:xfrm>
          <a:prstGeom prst="rect">
            <a:avLst/>
          </a:prstGeom>
          <a:noFill/>
          <a:ln>
            <a:noFill/>
          </a:ln>
        </p:spPr>
      </p:pic>
      <p:sp>
        <p:nvSpPr>
          <p:cNvPr id="712" name="Google Shape;712;p46"/>
          <p:cNvSpPr/>
          <p:nvPr/>
        </p:nvSpPr>
        <p:spPr>
          <a:xfrm>
            <a:off x="5005388" y="5881688"/>
            <a:ext cx="287400" cy="431700"/>
          </a:xfrm>
          <a:prstGeom prst="upArrow">
            <a:avLst>
              <a:gd name="adj1" fmla="val 50000"/>
              <a:gd name="adj2" fmla="val 46224"/>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3" name="Google Shape;713;p46"/>
          <p:cNvSpPr/>
          <p:nvPr/>
        </p:nvSpPr>
        <p:spPr>
          <a:xfrm>
            <a:off x="3636963" y="5881688"/>
            <a:ext cx="287400" cy="431700"/>
          </a:xfrm>
          <a:prstGeom prst="upArrow">
            <a:avLst>
              <a:gd name="adj1" fmla="val 50000"/>
              <a:gd name="adj2" fmla="val 46224"/>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4" name="Google Shape;714;p46"/>
          <p:cNvSpPr/>
          <p:nvPr/>
        </p:nvSpPr>
        <p:spPr>
          <a:xfrm>
            <a:off x="1331913" y="5881688"/>
            <a:ext cx="287400" cy="431700"/>
          </a:xfrm>
          <a:prstGeom prst="upArrow">
            <a:avLst>
              <a:gd name="adj1" fmla="val 50000"/>
              <a:gd name="adj2" fmla="val 46224"/>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16" name="Google Shape;716;p46" descr="27A"/>
          <p:cNvPicPr preferRelativeResize="0"/>
          <p:nvPr/>
        </p:nvPicPr>
        <p:blipFill rotWithShape="1">
          <a:blip r:embed="rId6">
            <a:alphaModFix/>
          </a:blip>
          <a:srcRect r="55049"/>
          <a:stretch/>
        </p:blipFill>
        <p:spPr>
          <a:xfrm>
            <a:off x="684213" y="1847850"/>
            <a:ext cx="7848600" cy="3960813"/>
          </a:xfrm>
          <a:prstGeom prst="rect">
            <a:avLst/>
          </a:prstGeom>
          <a:noFill/>
          <a:ln>
            <a:noFill/>
          </a:ln>
        </p:spPr>
      </p:pic>
      <p:sp>
        <p:nvSpPr>
          <p:cNvPr id="717" name="Google Shape;717;p46"/>
          <p:cNvSpPr/>
          <p:nvPr/>
        </p:nvSpPr>
        <p:spPr>
          <a:xfrm>
            <a:off x="2124075" y="5881688"/>
            <a:ext cx="287400" cy="431700"/>
          </a:xfrm>
          <a:prstGeom prst="upArrow">
            <a:avLst>
              <a:gd name="adj1" fmla="val 50000"/>
              <a:gd name="adj2" fmla="val 46224"/>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8" name="Google Shape;718;p46"/>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irregular</a:t>
            </a:r>
            <a:endParaRPr b="0">
              <a:solidFill>
                <a:srgbClr val="D8D8D8"/>
              </a:solidFill>
              <a:latin typeface="Arial Black"/>
              <a:ea typeface="Arial Black"/>
              <a:cs typeface="Arial Black"/>
              <a:sym typeface="Arial Black"/>
            </a:endParaRPr>
          </a:p>
        </p:txBody>
      </p:sp>
      <p:pic>
        <p:nvPicPr>
          <p:cNvPr id="719" name="Google Shape;719;p46"/>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720" name="Google Shape;720;p46"/>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2" name="27A2947.wav">
            <a:hlinkClick r:id="" action="ppaction://media"/>
            <a:extLst>
              <a:ext uri="{FF2B5EF4-FFF2-40B4-BE49-F238E27FC236}">
                <a16:creationId xmlns:a16="http://schemas.microsoft.com/office/drawing/2014/main" id="{6C0DD026-5DC9-4C47-B889-725D16C45C8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73" fill="hold"/>
                                        <p:tgtEl>
                                          <p:spTgt spid="12"/>
                                        </p:tgtEl>
                                      </p:cBhvr>
                                    </p:cmd>
                                  </p:childTnLst>
                                </p:cTn>
                              </p:par>
                            </p:childTnLst>
                          </p:cTn>
                        </p:par>
                      </p:childTnLst>
                    </p:cTn>
                  </p:par>
                </p:childTnLst>
              </p:cTn>
              <p:nextCondLst>
                <p:cond evt="onClick" delay="0">
                  <p:tgtEl>
                    <p:spTgt spid="1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6" name="Google Shape;726;p47"/>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728" name="Google Shape;728;p47" descr="70"/>
          <p:cNvPicPr preferRelativeResize="0"/>
          <p:nvPr/>
        </p:nvPicPr>
        <p:blipFill rotWithShape="1">
          <a:blip r:embed="rId6">
            <a:alphaModFix/>
          </a:blip>
          <a:srcRect r="53316"/>
          <a:stretch/>
        </p:blipFill>
        <p:spPr>
          <a:xfrm>
            <a:off x="682625" y="1920875"/>
            <a:ext cx="7561263" cy="3889375"/>
          </a:xfrm>
          <a:prstGeom prst="rect">
            <a:avLst/>
          </a:prstGeom>
          <a:noFill/>
          <a:ln>
            <a:noFill/>
          </a:ln>
        </p:spPr>
      </p:pic>
      <p:sp>
        <p:nvSpPr>
          <p:cNvPr id="729" name="Google Shape;729;p47"/>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irregular</a:t>
            </a:r>
            <a:endParaRPr b="0">
              <a:solidFill>
                <a:srgbClr val="D8D8D8"/>
              </a:solidFill>
              <a:latin typeface="Arial Black"/>
              <a:ea typeface="Arial Black"/>
              <a:cs typeface="Arial Black"/>
              <a:sym typeface="Arial Black"/>
            </a:endParaRPr>
          </a:p>
        </p:txBody>
      </p:sp>
      <p:pic>
        <p:nvPicPr>
          <p:cNvPr id="730" name="Google Shape;730;p47"/>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731" name="Google Shape;731;p47"/>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70.wav">
            <a:hlinkClick r:id="" action="ppaction://media"/>
            <a:extLst>
              <a:ext uri="{FF2B5EF4-FFF2-40B4-BE49-F238E27FC236}">
                <a16:creationId xmlns:a16="http://schemas.microsoft.com/office/drawing/2014/main" id="{29A2253E-2DC9-4DB3-9196-B45C219E942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446"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Google Shape;737;p48"/>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738" name="Google Shape;738;p48"/>
          <p:cNvPicPr preferRelativeResize="0"/>
          <p:nvPr/>
        </p:nvPicPr>
        <p:blipFill rotWithShape="1">
          <a:blip r:embed="rId6">
            <a:alphaModFix/>
          </a:blip>
          <a:srcRect/>
          <a:stretch/>
        </p:blipFill>
        <p:spPr>
          <a:xfrm>
            <a:off x="530225" y="1702000"/>
            <a:ext cx="8099425" cy="4540051"/>
          </a:xfrm>
          <a:prstGeom prst="rect">
            <a:avLst/>
          </a:prstGeom>
          <a:noFill/>
          <a:ln>
            <a:noFill/>
          </a:ln>
        </p:spPr>
      </p:pic>
      <p:sp>
        <p:nvSpPr>
          <p:cNvPr id="739" name="Google Shape;739;p48"/>
          <p:cNvSpPr/>
          <p:nvPr/>
        </p:nvSpPr>
        <p:spPr>
          <a:xfrm>
            <a:off x="1530350" y="6242050"/>
            <a:ext cx="287400" cy="431700"/>
          </a:xfrm>
          <a:prstGeom prst="upArrow">
            <a:avLst>
              <a:gd name="adj1" fmla="val 50000"/>
              <a:gd name="adj2" fmla="val 46300"/>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40" name="Google Shape;740;p48"/>
          <p:cNvGrpSpPr/>
          <p:nvPr/>
        </p:nvGrpSpPr>
        <p:grpSpPr>
          <a:xfrm>
            <a:off x="3402013" y="6242050"/>
            <a:ext cx="1150937" cy="215900"/>
            <a:chOff x="2789" y="3793"/>
            <a:chExt cx="1361" cy="181"/>
          </a:xfrm>
        </p:grpSpPr>
        <p:cxnSp>
          <p:nvCxnSpPr>
            <p:cNvPr id="741" name="Google Shape;741;p48"/>
            <p:cNvCxnSpPr/>
            <p:nvPr/>
          </p:nvCxnSpPr>
          <p:spPr>
            <a:xfrm>
              <a:off x="2789" y="3974"/>
              <a:ext cx="1361" cy="0"/>
            </a:xfrm>
            <a:prstGeom prst="straightConnector1">
              <a:avLst/>
            </a:prstGeom>
            <a:noFill/>
            <a:ln w="38100" cap="flat" cmpd="sng">
              <a:solidFill>
                <a:srgbClr val="FFC000"/>
              </a:solidFill>
              <a:prstDash val="solid"/>
              <a:round/>
              <a:headEnd type="none" w="med" len="med"/>
              <a:tailEnd type="none" w="med" len="med"/>
            </a:ln>
          </p:spPr>
        </p:cxnSp>
        <p:cxnSp>
          <p:nvCxnSpPr>
            <p:cNvPr id="742" name="Google Shape;742;p48"/>
            <p:cNvCxnSpPr/>
            <p:nvPr/>
          </p:nvCxnSpPr>
          <p:spPr>
            <a:xfrm>
              <a:off x="2789" y="3793"/>
              <a:ext cx="0" cy="181"/>
            </a:xfrm>
            <a:prstGeom prst="straightConnector1">
              <a:avLst/>
            </a:prstGeom>
            <a:noFill/>
            <a:ln w="38100" cap="flat" cmpd="sng">
              <a:solidFill>
                <a:srgbClr val="FFC000"/>
              </a:solidFill>
              <a:prstDash val="solid"/>
              <a:round/>
              <a:headEnd type="none" w="med" len="med"/>
              <a:tailEnd type="none" w="med" len="med"/>
            </a:ln>
          </p:spPr>
        </p:cxnSp>
        <p:cxnSp>
          <p:nvCxnSpPr>
            <p:cNvPr id="743" name="Google Shape;743;p48"/>
            <p:cNvCxnSpPr/>
            <p:nvPr/>
          </p:nvCxnSpPr>
          <p:spPr>
            <a:xfrm>
              <a:off x="4150" y="3793"/>
              <a:ext cx="0" cy="181"/>
            </a:xfrm>
            <a:prstGeom prst="straightConnector1">
              <a:avLst/>
            </a:prstGeom>
            <a:noFill/>
            <a:ln w="38100" cap="flat" cmpd="sng">
              <a:solidFill>
                <a:srgbClr val="FFC000"/>
              </a:solidFill>
              <a:prstDash val="solid"/>
              <a:round/>
              <a:headEnd type="none" w="med" len="med"/>
              <a:tailEnd type="none" w="med" len="med"/>
            </a:ln>
          </p:spPr>
        </p:cxnSp>
      </p:grpSp>
      <p:sp>
        <p:nvSpPr>
          <p:cNvPr id="745" name="Google Shape;745;p48"/>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irregular</a:t>
            </a:r>
            <a:endParaRPr b="0">
              <a:solidFill>
                <a:srgbClr val="D8D8D8"/>
              </a:solidFill>
              <a:latin typeface="Arial Black"/>
              <a:ea typeface="Arial Black"/>
              <a:cs typeface="Arial Black"/>
              <a:sym typeface="Arial Black"/>
            </a:endParaRPr>
          </a:p>
        </p:txBody>
      </p:sp>
      <p:pic>
        <p:nvPicPr>
          <p:cNvPr id="746" name="Google Shape;746;p48"/>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747" name="Google Shape;747;p48"/>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3" name="262.wav">
            <a:hlinkClick r:id="" action="ppaction://media"/>
            <a:extLst>
              <a:ext uri="{FF2B5EF4-FFF2-40B4-BE49-F238E27FC236}">
                <a16:creationId xmlns:a16="http://schemas.microsoft.com/office/drawing/2014/main" id="{A7331ABD-9258-428B-9C8F-F0F3D0D9AB3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27" fill="hold"/>
                                        <p:tgtEl>
                                          <p:spTgt spid="13"/>
                                        </p:tgtEl>
                                      </p:cBhvr>
                                    </p:cmd>
                                  </p:childTnLst>
                                </p:cTn>
                              </p:par>
                            </p:childTnLst>
                          </p:cTn>
                        </p:par>
                      </p:childTnLst>
                    </p:cTn>
                  </p:par>
                </p:childTnLst>
              </p:cTn>
              <p:nextCondLst>
                <p:cond evt="onClick" delay="0">
                  <p:tgtEl>
                    <p:spTgt spid="13"/>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4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754" name="Google Shape;754;p49"/>
          <p:cNvPicPr preferRelativeResize="0"/>
          <p:nvPr/>
        </p:nvPicPr>
        <p:blipFill rotWithShape="1">
          <a:blip r:embed="rId6">
            <a:alphaModFix/>
          </a:blip>
          <a:srcRect/>
          <a:stretch/>
        </p:blipFill>
        <p:spPr>
          <a:xfrm>
            <a:off x="539750" y="1644650"/>
            <a:ext cx="7993064" cy="4597400"/>
          </a:xfrm>
          <a:prstGeom prst="rect">
            <a:avLst/>
          </a:prstGeom>
          <a:noFill/>
          <a:ln>
            <a:noFill/>
          </a:ln>
        </p:spPr>
      </p:pic>
      <p:grpSp>
        <p:nvGrpSpPr>
          <p:cNvPr id="756" name="Google Shape;756;p49"/>
          <p:cNvGrpSpPr/>
          <p:nvPr/>
        </p:nvGrpSpPr>
        <p:grpSpPr>
          <a:xfrm>
            <a:off x="1692274" y="6318250"/>
            <a:ext cx="4895850" cy="215900"/>
            <a:chOff x="2789" y="3793"/>
            <a:chExt cx="1361" cy="181"/>
          </a:xfrm>
        </p:grpSpPr>
        <p:cxnSp>
          <p:nvCxnSpPr>
            <p:cNvPr id="757" name="Google Shape;757;p49"/>
            <p:cNvCxnSpPr/>
            <p:nvPr/>
          </p:nvCxnSpPr>
          <p:spPr>
            <a:xfrm>
              <a:off x="2789" y="3974"/>
              <a:ext cx="1361" cy="0"/>
            </a:xfrm>
            <a:prstGeom prst="straightConnector1">
              <a:avLst/>
            </a:prstGeom>
            <a:noFill/>
            <a:ln w="38100" cap="flat" cmpd="sng">
              <a:solidFill>
                <a:srgbClr val="FFC000"/>
              </a:solidFill>
              <a:prstDash val="solid"/>
              <a:round/>
              <a:headEnd type="none" w="med" len="med"/>
              <a:tailEnd type="none" w="med" len="med"/>
            </a:ln>
          </p:spPr>
        </p:cxnSp>
        <p:cxnSp>
          <p:nvCxnSpPr>
            <p:cNvPr id="758" name="Google Shape;758;p49"/>
            <p:cNvCxnSpPr/>
            <p:nvPr/>
          </p:nvCxnSpPr>
          <p:spPr>
            <a:xfrm>
              <a:off x="2789" y="3793"/>
              <a:ext cx="0" cy="181"/>
            </a:xfrm>
            <a:prstGeom prst="straightConnector1">
              <a:avLst/>
            </a:prstGeom>
            <a:noFill/>
            <a:ln w="38100" cap="flat" cmpd="sng">
              <a:solidFill>
                <a:srgbClr val="FFC000"/>
              </a:solidFill>
              <a:prstDash val="solid"/>
              <a:round/>
              <a:headEnd type="none" w="med" len="med"/>
              <a:tailEnd type="none" w="med" len="med"/>
            </a:ln>
          </p:spPr>
        </p:cxnSp>
        <p:cxnSp>
          <p:nvCxnSpPr>
            <p:cNvPr id="759" name="Google Shape;759;p49"/>
            <p:cNvCxnSpPr/>
            <p:nvPr/>
          </p:nvCxnSpPr>
          <p:spPr>
            <a:xfrm>
              <a:off x="4150" y="3793"/>
              <a:ext cx="0" cy="181"/>
            </a:xfrm>
            <a:prstGeom prst="straightConnector1">
              <a:avLst/>
            </a:prstGeom>
            <a:noFill/>
            <a:ln w="38100" cap="flat" cmpd="sng">
              <a:solidFill>
                <a:srgbClr val="FFC000"/>
              </a:solidFill>
              <a:prstDash val="solid"/>
              <a:round/>
              <a:headEnd type="none" w="med" len="med"/>
              <a:tailEnd type="none" w="med" len="med"/>
            </a:ln>
          </p:spPr>
        </p:cxnSp>
      </p:grpSp>
      <p:sp>
        <p:nvSpPr>
          <p:cNvPr id="760" name="Google Shape;760;p49"/>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irregular</a:t>
            </a:r>
            <a:endParaRPr b="0">
              <a:solidFill>
                <a:srgbClr val="D8D8D8"/>
              </a:solidFill>
              <a:latin typeface="Arial Black"/>
              <a:ea typeface="Arial Black"/>
              <a:cs typeface="Arial Black"/>
              <a:sym typeface="Arial Black"/>
            </a:endParaRPr>
          </a:p>
        </p:txBody>
      </p:sp>
      <p:pic>
        <p:nvPicPr>
          <p:cNvPr id="761" name="Google Shape;761;p49"/>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762" name="Google Shape;762;p4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12" name="2902963.wav">
            <a:hlinkClick r:id="" action="ppaction://media"/>
            <a:extLst>
              <a:ext uri="{FF2B5EF4-FFF2-40B4-BE49-F238E27FC236}">
                <a16:creationId xmlns:a16="http://schemas.microsoft.com/office/drawing/2014/main" id="{0454B7EE-22CC-40C8-977A-01A1F39D75F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50" fill="hold"/>
                                        <p:tgtEl>
                                          <p:spTgt spid="12"/>
                                        </p:tgtEl>
                                      </p:cBhvr>
                                    </p:cmd>
                                  </p:childTnLst>
                                </p:cTn>
                              </p:par>
                            </p:childTnLst>
                          </p:cTn>
                        </p:par>
                      </p:childTnLst>
                    </p:cTn>
                  </p:par>
                </p:childTnLst>
              </p:cTn>
              <p:nextCondLst>
                <p:cond evt="onClick" delay="0">
                  <p:tgtEl>
                    <p:spTgt spid="12"/>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pic>
        <p:nvPicPr>
          <p:cNvPr id="768" name="Google Shape;768;p50"/>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769" name="Google Shape;769;p50"/>
          <p:cNvPicPr preferRelativeResize="0"/>
          <p:nvPr/>
        </p:nvPicPr>
        <p:blipFill rotWithShape="1">
          <a:blip r:embed="rId6">
            <a:alphaModFix/>
          </a:blip>
          <a:srcRect/>
          <a:stretch/>
        </p:blipFill>
        <p:spPr>
          <a:xfrm>
            <a:off x="468313" y="1773238"/>
            <a:ext cx="8135937" cy="4310062"/>
          </a:xfrm>
          <a:prstGeom prst="rect">
            <a:avLst/>
          </a:prstGeom>
          <a:noFill/>
          <a:ln>
            <a:noFill/>
          </a:ln>
        </p:spPr>
      </p:pic>
      <p:sp>
        <p:nvSpPr>
          <p:cNvPr id="771" name="Google Shape;771;p50"/>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irregular</a:t>
            </a:r>
            <a:endParaRPr b="0">
              <a:solidFill>
                <a:srgbClr val="D8D8D8"/>
              </a:solidFill>
              <a:latin typeface="Arial Black"/>
              <a:ea typeface="Arial Black"/>
              <a:cs typeface="Arial Black"/>
              <a:sym typeface="Arial Black"/>
            </a:endParaRPr>
          </a:p>
        </p:txBody>
      </p:sp>
      <p:pic>
        <p:nvPicPr>
          <p:cNvPr id="772" name="Google Shape;772;p50"/>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773" name="Google Shape;773;p50"/>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357.wav">
            <a:hlinkClick r:id="" action="ppaction://media"/>
            <a:extLst>
              <a:ext uri="{FF2B5EF4-FFF2-40B4-BE49-F238E27FC236}">
                <a16:creationId xmlns:a16="http://schemas.microsoft.com/office/drawing/2014/main" id="{F1219EA2-C4AE-4591-ACED-D6EAB35FE71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63"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p5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780" name="Google Shape;780;p51" descr="traçado ausente 20.jpg"/>
          <p:cNvPicPr preferRelativeResize="0">
            <a:picLocks noGrp="1"/>
          </p:cNvPicPr>
          <p:nvPr>
            <p:ph type="body" idx="1"/>
          </p:nvPr>
        </p:nvPicPr>
        <p:blipFill rotWithShape="1">
          <a:blip r:embed="rId6">
            <a:alphaModFix/>
          </a:blip>
          <a:srcRect/>
          <a:stretch/>
        </p:blipFill>
        <p:spPr>
          <a:xfrm>
            <a:off x="327025" y="1844684"/>
            <a:ext cx="8352000" cy="4176600"/>
          </a:xfrm>
          <a:prstGeom prst="rect">
            <a:avLst/>
          </a:prstGeom>
          <a:noFill/>
          <a:ln>
            <a:noFill/>
          </a:ln>
        </p:spPr>
      </p:pic>
      <p:pic>
        <p:nvPicPr>
          <p:cNvPr id="782" name="Google Shape;782;p51"/>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783" name="Google Shape;783;p51"/>
          <p:cNvSpPr txBox="1">
            <a:spLocks noGrp="1"/>
          </p:cNvSpPr>
          <p:nvPr>
            <p:ph type="title"/>
          </p:nvPr>
        </p:nvSpPr>
        <p:spPr>
          <a:xfrm>
            <a:off x="396875" y="44450"/>
            <a:ext cx="49371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ausente</a:t>
            </a:r>
            <a:endParaRPr b="0">
              <a:solidFill>
                <a:srgbClr val="D8D8D8"/>
              </a:solidFill>
              <a:latin typeface="Arial Black"/>
              <a:ea typeface="Arial Black"/>
              <a:cs typeface="Arial Black"/>
              <a:sym typeface="Arial Black"/>
            </a:endParaRPr>
          </a:p>
        </p:txBody>
      </p:sp>
      <p:pic>
        <p:nvPicPr>
          <p:cNvPr id="784" name="Google Shape;784;p5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02963.wav">
            <a:hlinkClick r:id="" action="ppaction://media"/>
            <a:extLst>
              <a:ext uri="{FF2B5EF4-FFF2-40B4-BE49-F238E27FC236}">
                <a16:creationId xmlns:a16="http://schemas.microsoft.com/office/drawing/2014/main" id="{2E53AA51-2F38-4C8F-9B71-14AC29A339BA}"/>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50"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gd7d5b4c820_2_133"/>
          <p:cNvPicPr preferRelativeResize="0"/>
          <p:nvPr/>
        </p:nvPicPr>
        <p:blipFill rotWithShape="1">
          <a:blip r:embed="rId3">
            <a:alphaModFix/>
          </a:blip>
          <a:srcRect/>
          <a:stretch/>
        </p:blipFill>
        <p:spPr>
          <a:xfrm>
            <a:off x="-152467" y="0"/>
            <a:ext cx="9239534" cy="6858000"/>
          </a:xfrm>
          <a:prstGeom prst="rect">
            <a:avLst/>
          </a:prstGeom>
          <a:noFill/>
          <a:ln>
            <a:noFill/>
          </a:ln>
        </p:spPr>
      </p:pic>
      <p:sp>
        <p:nvSpPr>
          <p:cNvPr id="230" name="Google Shape;230;gd7d5b4c820_2_133"/>
          <p:cNvSpPr txBox="1">
            <a:spLocks noGrp="1"/>
          </p:cNvSpPr>
          <p:nvPr>
            <p:ph type="title"/>
          </p:nvPr>
        </p:nvSpPr>
        <p:spPr>
          <a:xfrm>
            <a:off x="396875" y="180930"/>
            <a:ext cx="6229393"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D8D8D8"/>
              </a:buClr>
              <a:buSzPts val="4400"/>
              <a:buFont typeface="Arial Black"/>
              <a:buNone/>
            </a:pPr>
            <a:r>
              <a:rPr lang="pt-BR" sz="3200">
                <a:solidFill>
                  <a:srgbClr val="D8D8D8"/>
                </a:solidFill>
                <a:latin typeface="Arial Black"/>
                <a:ea typeface="Arial Black"/>
                <a:cs typeface="Arial Black"/>
                <a:sym typeface="Arial Black"/>
              </a:rPr>
              <a:t>Formantes</a:t>
            </a:r>
            <a:endParaRPr sz="3200">
              <a:solidFill>
                <a:srgbClr val="D8D8D8"/>
              </a:solidFill>
              <a:latin typeface="Arial Black"/>
              <a:ea typeface="Arial Black"/>
              <a:cs typeface="Arial Black"/>
              <a:sym typeface="Arial Black"/>
            </a:endParaRPr>
          </a:p>
        </p:txBody>
      </p:sp>
      <p:sp>
        <p:nvSpPr>
          <p:cNvPr id="231" name="Google Shape;231;gd7d5b4c820_2_133"/>
          <p:cNvSpPr txBox="1">
            <a:spLocks noGrp="1"/>
          </p:cNvSpPr>
          <p:nvPr>
            <p:ph type="body" idx="1"/>
          </p:nvPr>
        </p:nvSpPr>
        <p:spPr>
          <a:xfrm>
            <a:off x="360527" y="3653069"/>
            <a:ext cx="4585500" cy="2320200"/>
          </a:xfrm>
          <a:prstGeom prst="rect">
            <a:avLst/>
          </a:prstGeom>
          <a:noFill/>
          <a:ln>
            <a:noFill/>
          </a:ln>
        </p:spPr>
        <p:txBody>
          <a:bodyPr spcFirstLastPara="1" wrap="square" lIns="91425" tIns="45700" rIns="91425" bIns="45700" anchor="t" anchorCtr="0">
            <a:noAutofit/>
          </a:bodyPr>
          <a:lstStyle/>
          <a:p>
            <a:pPr marL="342900" lvl="0" indent="-279400" algn="l" rtl="0">
              <a:spcBef>
                <a:spcPts val="440"/>
              </a:spcBef>
              <a:spcAft>
                <a:spcPts val="0"/>
              </a:spcAft>
              <a:buClr>
                <a:srgbClr val="FFC000"/>
              </a:buClr>
              <a:buSzPts val="1200"/>
              <a:buFont typeface="Noto Sans Symbols"/>
              <a:buChar char="⮚"/>
            </a:pPr>
            <a:r>
              <a:rPr lang="pt-BR" sz="2200">
                <a:solidFill>
                  <a:srgbClr val="F2F2F2"/>
                </a:solidFill>
              </a:rPr>
              <a:t>Vogais - identificadas por seus formantes.</a:t>
            </a:r>
            <a:endParaRPr sz="2200"/>
          </a:p>
          <a:p>
            <a:pPr marL="342900" lvl="0" indent="-279400" algn="l" rtl="0">
              <a:spcBef>
                <a:spcPts val="440"/>
              </a:spcBef>
              <a:spcAft>
                <a:spcPts val="0"/>
              </a:spcAft>
              <a:buClr>
                <a:srgbClr val="FFC000"/>
              </a:buClr>
              <a:buSzPts val="1200"/>
              <a:buFont typeface="Noto Sans Symbols"/>
              <a:buChar char="⮚"/>
            </a:pPr>
            <a:r>
              <a:rPr lang="pt-BR" sz="2200">
                <a:solidFill>
                  <a:srgbClr val="F2F2F2"/>
                </a:solidFill>
              </a:rPr>
              <a:t>Consoantes - zonas de incremento.</a:t>
            </a:r>
            <a:endParaRPr sz="2200"/>
          </a:p>
          <a:p>
            <a:pPr marL="342900" lvl="0" indent="-203200" algn="l" rtl="0">
              <a:spcBef>
                <a:spcPts val="440"/>
              </a:spcBef>
              <a:spcAft>
                <a:spcPts val="0"/>
              </a:spcAft>
              <a:buClr>
                <a:srgbClr val="FFC000"/>
              </a:buClr>
              <a:buSzPts val="2200"/>
              <a:buFont typeface="Noto Sans Symbols"/>
              <a:buNone/>
            </a:pPr>
            <a:endParaRPr sz="2200">
              <a:solidFill>
                <a:srgbClr val="F2F2F2"/>
              </a:solidFill>
            </a:endParaRPr>
          </a:p>
          <a:p>
            <a:pPr marL="342900" lvl="0" indent="-279400" algn="l" rtl="0">
              <a:spcBef>
                <a:spcPts val="440"/>
              </a:spcBef>
              <a:spcAft>
                <a:spcPts val="0"/>
              </a:spcAft>
              <a:buClr>
                <a:srgbClr val="FFC000"/>
              </a:buClr>
              <a:buSzPts val="1200"/>
              <a:buFont typeface="Noto Sans Symbols"/>
              <a:buChar char="⮚"/>
            </a:pPr>
            <a:r>
              <a:rPr lang="pt-BR" sz="2200">
                <a:solidFill>
                  <a:srgbClr val="F2F2F2"/>
                </a:solidFill>
              </a:rPr>
              <a:t>Produção dos formantes:</a:t>
            </a:r>
            <a:endParaRPr sz="2200"/>
          </a:p>
          <a:p>
            <a:pPr marL="800100" lvl="1" indent="-222250" algn="l" rtl="0">
              <a:spcBef>
                <a:spcPts val="400"/>
              </a:spcBef>
              <a:spcAft>
                <a:spcPts val="0"/>
              </a:spcAft>
              <a:buClr>
                <a:srgbClr val="FFC000"/>
              </a:buClr>
              <a:buSzPts val="1000"/>
              <a:buFont typeface="Noto Sans Symbols"/>
              <a:buChar char="⮚"/>
            </a:pPr>
            <a:r>
              <a:rPr lang="pt-BR" sz="1800">
                <a:solidFill>
                  <a:srgbClr val="F2F2F2"/>
                </a:solidFill>
              </a:rPr>
              <a:t>Ajuste articulatório</a:t>
            </a:r>
            <a:endParaRPr sz="1800"/>
          </a:p>
          <a:p>
            <a:pPr marL="800100" lvl="1" indent="-222250" algn="l" rtl="0">
              <a:spcBef>
                <a:spcPts val="400"/>
              </a:spcBef>
              <a:spcAft>
                <a:spcPts val="0"/>
              </a:spcAft>
              <a:buClr>
                <a:srgbClr val="FFC000"/>
              </a:buClr>
              <a:buSzPts val="1000"/>
              <a:buFont typeface="Noto Sans Symbols"/>
              <a:buChar char="⮚"/>
            </a:pPr>
            <a:r>
              <a:rPr lang="pt-BR" sz="1800">
                <a:solidFill>
                  <a:srgbClr val="F2F2F2"/>
                </a:solidFill>
              </a:rPr>
              <a:t>Ajuste do trato vocal.</a:t>
            </a:r>
            <a:endParaRPr sz="1800"/>
          </a:p>
        </p:txBody>
      </p:sp>
      <p:sp>
        <p:nvSpPr>
          <p:cNvPr id="232" name="Google Shape;232;gd7d5b4c820_2_133"/>
          <p:cNvSpPr txBox="1"/>
          <p:nvPr/>
        </p:nvSpPr>
        <p:spPr>
          <a:xfrm>
            <a:off x="1078170" y="1417091"/>
            <a:ext cx="6632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400">
                <a:solidFill>
                  <a:srgbClr val="F2F2F2"/>
                </a:solidFill>
                <a:latin typeface="Arial Black"/>
                <a:ea typeface="Arial Black"/>
                <a:cs typeface="Arial Black"/>
                <a:sym typeface="Arial Black"/>
              </a:rPr>
              <a:t>Frequências de facilitação de ressonância do trato vocal</a:t>
            </a:r>
            <a:endParaRPr sz="2400">
              <a:solidFill>
                <a:srgbClr val="F2F2F2"/>
              </a:solidFill>
              <a:latin typeface="Arial Black"/>
              <a:ea typeface="Arial Black"/>
              <a:cs typeface="Arial Black"/>
              <a:sym typeface="Arial Black"/>
            </a:endParaRPr>
          </a:p>
        </p:txBody>
      </p:sp>
      <p:sp>
        <p:nvSpPr>
          <p:cNvPr id="233" name="Google Shape;233;gd7d5b4c820_2_133"/>
          <p:cNvSpPr txBox="1"/>
          <p:nvPr/>
        </p:nvSpPr>
        <p:spPr>
          <a:xfrm>
            <a:off x="3289110" y="3136705"/>
            <a:ext cx="2456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cap="none">
                <a:solidFill>
                  <a:srgbClr val="FFC000"/>
                </a:solidFill>
                <a:latin typeface="Calibri"/>
                <a:ea typeface="Calibri"/>
                <a:cs typeface="Calibri"/>
                <a:sym typeface="Calibri"/>
              </a:rPr>
              <a:t>F  O  R  M  A  N  T  E  S</a:t>
            </a:r>
            <a:endParaRPr sz="1800" cap="none">
              <a:solidFill>
                <a:srgbClr val="FFC000"/>
              </a:solidFill>
              <a:latin typeface="Calibri"/>
              <a:ea typeface="Calibri"/>
              <a:cs typeface="Calibri"/>
              <a:sym typeface="Calibri"/>
            </a:endParaRPr>
          </a:p>
        </p:txBody>
      </p:sp>
      <p:grpSp>
        <p:nvGrpSpPr>
          <p:cNvPr id="234" name="Google Shape;234;gd7d5b4c820_2_133"/>
          <p:cNvGrpSpPr/>
          <p:nvPr/>
        </p:nvGrpSpPr>
        <p:grpSpPr>
          <a:xfrm>
            <a:off x="1550780" y="3254785"/>
            <a:ext cx="7154062" cy="3814830"/>
            <a:chOff x="-3198640" y="-492225"/>
            <a:chExt cx="7154062" cy="3814830"/>
          </a:xfrm>
        </p:grpSpPr>
        <p:sp>
          <p:nvSpPr>
            <p:cNvPr id="235" name="Google Shape;235;gd7d5b4c820_2_133"/>
            <p:cNvSpPr/>
            <p:nvPr/>
          </p:nvSpPr>
          <p:spPr>
            <a:xfrm>
              <a:off x="-3198640" y="-492225"/>
              <a:ext cx="3814830" cy="3814830"/>
            </a:xfrm>
            <a:prstGeom prst="blockArc">
              <a:avLst>
                <a:gd name="adj1" fmla="val 18900000"/>
                <a:gd name="adj2" fmla="val 2700000"/>
                <a:gd name="adj3" fmla="val 566"/>
              </a:avLst>
            </a:prstGeom>
            <a:noFill/>
            <a:ln w="25400" cap="flat" cmpd="sng">
              <a:solidFill>
                <a:srgbClr val="26262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gd7d5b4c820_2_133"/>
            <p:cNvSpPr/>
            <p:nvPr/>
          </p:nvSpPr>
          <p:spPr>
            <a:xfrm>
              <a:off x="323189" y="176660"/>
              <a:ext cx="3623292" cy="435425"/>
            </a:xfrm>
            <a:prstGeom prst="rect">
              <a:avLst/>
            </a:prstGeom>
            <a:solidFill>
              <a:schemeClr val="lt1"/>
            </a:solidFill>
            <a:ln w="25400" cap="flat" cmpd="sng">
              <a:solidFill>
                <a:srgbClr val="26262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gd7d5b4c820_2_133"/>
            <p:cNvSpPr txBox="1"/>
            <p:nvPr/>
          </p:nvSpPr>
          <p:spPr>
            <a:xfrm>
              <a:off x="323189" y="176660"/>
              <a:ext cx="3623292" cy="435425"/>
            </a:xfrm>
            <a:prstGeom prst="rect">
              <a:avLst/>
            </a:prstGeom>
            <a:noFill/>
            <a:ln>
              <a:noFill/>
            </a:ln>
          </p:spPr>
          <p:txBody>
            <a:bodyPr spcFirstLastPara="1" wrap="square" lIns="345600" tIns="45700" rIns="45700" bIns="45700" anchor="ctr" anchorCtr="0">
              <a:noAutofit/>
            </a:bodyPr>
            <a:lstStyle/>
            <a:p>
              <a:pPr marL="0" marR="0" lvl="0" indent="0" algn="l" rtl="0">
                <a:lnSpc>
                  <a:spcPct val="90000"/>
                </a:lnSpc>
                <a:spcBef>
                  <a:spcPts val="0"/>
                </a:spcBef>
                <a:spcAft>
                  <a:spcPts val="0"/>
                </a:spcAft>
                <a:buNone/>
              </a:pPr>
              <a:r>
                <a:rPr lang="pt-BR" sz="1800" b="0" i="0" u="none" strike="noStrike" cap="none">
                  <a:solidFill>
                    <a:srgbClr val="7F7F7F"/>
                  </a:solidFill>
                  <a:latin typeface="Arial Narrow"/>
                  <a:ea typeface="Arial Narrow"/>
                  <a:cs typeface="Arial Narrow"/>
                  <a:sym typeface="Arial Narrow"/>
                </a:rPr>
                <a:t>Deslocamento vertical da língua</a:t>
              </a:r>
              <a:endParaRPr sz="1800">
                <a:solidFill>
                  <a:srgbClr val="7F7F7F"/>
                </a:solidFill>
                <a:latin typeface="Calibri"/>
                <a:ea typeface="Calibri"/>
                <a:cs typeface="Calibri"/>
                <a:sym typeface="Calibri"/>
              </a:endParaRPr>
            </a:p>
          </p:txBody>
        </p:sp>
        <p:sp>
          <p:nvSpPr>
            <p:cNvPr id="238" name="Google Shape;238;gd7d5b4c820_2_133"/>
            <p:cNvSpPr/>
            <p:nvPr/>
          </p:nvSpPr>
          <p:spPr>
            <a:xfrm>
              <a:off x="51048" y="163171"/>
              <a:ext cx="544282" cy="544282"/>
            </a:xfrm>
            <a:prstGeom prst="ellipse">
              <a:avLst/>
            </a:prstGeom>
            <a:solidFill>
              <a:schemeClr val="lt1"/>
            </a:solidFill>
            <a:ln w="25400" cap="flat" cmpd="sng">
              <a:solidFill>
                <a:srgbClr val="26262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gd7d5b4c820_2_133"/>
            <p:cNvSpPr/>
            <p:nvPr/>
          </p:nvSpPr>
          <p:spPr>
            <a:xfrm>
              <a:off x="572828" y="870851"/>
              <a:ext cx="3373653" cy="435425"/>
            </a:xfrm>
            <a:prstGeom prst="rect">
              <a:avLst/>
            </a:prstGeom>
            <a:solidFill>
              <a:schemeClr val="lt1"/>
            </a:solidFill>
            <a:ln w="25400" cap="flat" cmpd="sng">
              <a:solidFill>
                <a:srgbClr val="26262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gd7d5b4c820_2_133"/>
            <p:cNvSpPr txBox="1"/>
            <p:nvPr/>
          </p:nvSpPr>
          <p:spPr>
            <a:xfrm>
              <a:off x="572828" y="870851"/>
              <a:ext cx="3373653" cy="435425"/>
            </a:xfrm>
            <a:prstGeom prst="rect">
              <a:avLst/>
            </a:prstGeom>
            <a:noFill/>
            <a:ln>
              <a:noFill/>
            </a:ln>
          </p:spPr>
          <p:txBody>
            <a:bodyPr spcFirstLastPara="1" wrap="square" lIns="345600" tIns="45700" rIns="45700" bIns="45700" anchor="ctr" anchorCtr="0">
              <a:noAutofit/>
            </a:bodyPr>
            <a:lstStyle/>
            <a:p>
              <a:pPr marL="0" marR="0" lvl="0" indent="0" algn="l" rtl="0">
                <a:lnSpc>
                  <a:spcPct val="90000"/>
                </a:lnSpc>
                <a:spcBef>
                  <a:spcPts val="0"/>
                </a:spcBef>
                <a:spcAft>
                  <a:spcPts val="0"/>
                </a:spcAft>
                <a:buNone/>
              </a:pPr>
              <a:r>
                <a:rPr lang="pt-BR" sz="1800" b="0" i="0" u="none" strike="noStrike" cap="none">
                  <a:solidFill>
                    <a:srgbClr val="7F7F7F"/>
                  </a:solidFill>
                  <a:latin typeface="Arial Narrow"/>
                  <a:ea typeface="Arial Narrow"/>
                  <a:cs typeface="Arial Narrow"/>
                  <a:sym typeface="Arial Narrow"/>
                </a:rPr>
                <a:t>Deslocamento horizontal da língua </a:t>
              </a:r>
              <a:endParaRPr sz="1800">
                <a:solidFill>
                  <a:srgbClr val="7F7F7F"/>
                </a:solidFill>
                <a:latin typeface="Calibri"/>
                <a:ea typeface="Calibri"/>
                <a:cs typeface="Calibri"/>
                <a:sym typeface="Calibri"/>
              </a:endParaRPr>
            </a:p>
          </p:txBody>
        </p:sp>
        <p:sp>
          <p:nvSpPr>
            <p:cNvPr id="241" name="Google Shape;241;gd7d5b4c820_2_133"/>
            <p:cNvSpPr/>
            <p:nvPr/>
          </p:nvSpPr>
          <p:spPr>
            <a:xfrm>
              <a:off x="300687" y="816423"/>
              <a:ext cx="544282" cy="544282"/>
            </a:xfrm>
            <a:prstGeom prst="ellipse">
              <a:avLst/>
            </a:prstGeom>
            <a:solidFill>
              <a:schemeClr val="lt1"/>
            </a:solidFill>
            <a:ln w="25400" cap="flat" cmpd="sng">
              <a:solidFill>
                <a:srgbClr val="26262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gd7d5b4c820_2_133"/>
            <p:cNvSpPr/>
            <p:nvPr/>
          </p:nvSpPr>
          <p:spPr>
            <a:xfrm>
              <a:off x="581769" y="1511506"/>
              <a:ext cx="3373653" cy="435425"/>
            </a:xfrm>
            <a:prstGeom prst="rect">
              <a:avLst/>
            </a:prstGeom>
            <a:solidFill>
              <a:schemeClr val="lt1"/>
            </a:solidFill>
            <a:ln w="25400" cap="flat" cmpd="sng">
              <a:solidFill>
                <a:srgbClr val="26262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gd7d5b4c820_2_133"/>
            <p:cNvSpPr txBox="1"/>
            <p:nvPr/>
          </p:nvSpPr>
          <p:spPr>
            <a:xfrm>
              <a:off x="581769" y="1511506"/>
              <a:ext cx="3373653" cy="435425"/>
            </a:xfrm>
            <a:prstGeom prst="rect">
              <a:avLst/>
            </a:prstGeom>
            <a:noFill/>
            <a:ln>
              <a:noFill/>
            </a:ln>
          </p:spPr>
          <p:txBody>
            <a:bodyPr spcFirstLastPara="1" wrap="square" lIns="345600" tIns="45700" rIns="45700" bIns="45700" anchor="ctr" anchorCtr="0">
              <a:noAutofit/>
            </a:bodyPr>
            <a:lstStyle/>
            <a:p>
              <a:pPr marL="0" marR="0" lvl="0" indent="0" algn="l" rtl="0">
                <a:lnSpc>
                  <a:spcPct val="100000"/>
                </a:lnSpc>
                <a:spcBef>
                  <a:spcPts val="0"/>
                </a:spcBef>
                <a:spcAft>
                  <a:spcPts val="0"/>
                </a:spcAft>
                <a:buNone/>
              </a:pPr>
              <a:endParaRPr sz="1800" b="0" i="0" u="none" strike="noStrike" cap="none">
                <a:solidFill>
                  <a:srgbClr val="7F7F7F"/>
                </a:solidFill>
                <a:latin typeface="Arial Narrow"/>
                <a:ea typeface="Arial Narrow"/>
                <a:cs typeface="Arial Narrow"/>
                <a:sym typeface="Arial Narrow"/>
              </a:endParaRPr>
            </a:p>
            <a:p>
              <a:pPr marL="0" marR="0" lvl="0" indent="0" algn="l" rtl="0">
                <a:lnSpc>
                  <a:spcPct val="100000"/>
                </a:lnSpc>
                <a:spcBef>
                  <a:spcPts val="0"/>
                </a:spcBef>
                <a:spcAft>
                  <a:spcPts val="0"/>
                </a:spcAft>
                <a:buNone/>
              </a:pPr>
              <a:r>
                <a:rPr lang="pt-BR" sz="1800" b="0" i="0" u="none" strike="noStrike" cap="none">
                  <a:solidFill>
                    <a:srgbClr val="7F7F7F"/>
                  </a:solidFill>
                  <a:latin typeface="Arial Narrow"/>
                  <a:ea typeface="Arial Narrow"/>
                  <a:cs typeface="Arial Narrow"/>
                  <a:sym typeface="Arial Narrow"/>
                </a:rPr>
                <a:t>Cavidade oral atrás dos incisivos</a:t>
              </a:r>
              <a:br>
                <a:rPr lang="pt-BR" sz="1800" b="0" i="0" u="none" strike="noStrike" cap="none">
                  <a:solidFill>
                    <a:srgbClr val="7F7F7F"/>
                  </a:solidFill>
                  <a:latin typeface="Arial Narrow"/>
                  <a:ea typeface="Arial Narrow"/>
                  <a:cs typeface="Arial Narrow"/>
                  <a:sym typeface="Arial Narrow"/>
                </a:rPr>
              </a:br>
              <a:r>
                <a:rPr lang="pt-BR" sz="1800" b="0" i="0" u="none" strike="noStrike" cap="none">
                  <a:solidFill>
                    <a:srgbClr val="7F7F7F"/>
                  </a:solidFill>
                  <a:latin typeface="Arial Narrow"/>
                  <a:ea typeface="Arial Narrow"/>
                  <a:cs typeface="Arial Narrow"/>
                  <a:sym typeface="Arial Narrow"/>
                </a:rPr>
                <a:t> </a:t>
              </a:r>
              <a:endParaRPr sz="1800">
                <a:solidFill>
                  <a:srgbClr val="7F7F7F"/>
                </a:solidFill>
                <a:latin typeface="Calibri"/>
                <a:ea typeface="Calibri"/>
                <a:cs typeface="Calibri"/>
                <a:sym typeface="Calibri"/>
              </a:endParaRPr>
            </a:p>
          </p:txBody>
        </p:sp>
        <p:sp>
          <p:nvSpPr>
            <p:cNvPr id="244" name="Google Shape;244;gd7d5b4c820_2_133"/>
            <p:cNvSpPr/>
            <p:nvPr/>
          </p:nvSpPr>
          <p:spPr>
            <a:xfrm>
              <a:off x="300687" y="1469674"/>
              <a:ext cx="544282" cy="544282"/>
            </a:xfrm>
            <a:prstGeom prst="ellipse">
              <a:avLst/>
            </a:prstGeom>
            <a:solidFill>
              <a:schemeClr val="lt1"/>
            </a:solidFill>
            <a:ln w="25400" cap="flat" cmpd="sng">
              <a:solidFill>
                <a:srgbClr val="26262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gd7d5b4c820_2_133"/>
            <p:cNvSpPr/>
            <p:nvPr/>
          </p:nvSpPr>
          <p:spPr>
            <a:xfrm>
              <a:off x="323189" y="2177354"/>
              <a:ext cx="3623292" cy="435425"/>
            </a:xfrm>
            <a:prstGeom prst="rect">
              <a:avLst/>
            </a:prstGeom>
            <a:solidFill>
              <a:schemeClr val="lt1"/>
            </a:solidFill>
            <a:ln w="25400" cap="flat" cmpd="sng">
              <a:solidFill>
                <a:srgbClr val="26262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gd7d5b4c820_2_133"/>
            <p:cNvSpPr txBox="1"/>
            <p:nvPr/>
          </p:nvSpPr>
          <p:spPr>
            <a:xfrm>
              <a:off x="323189" y="2177354"/>
              <a:ext cx="3623292" cy="435425"/>
            </a:xfrm>
            <a:prstGeom prst="rect">
              <a:avLst/>
            </a:prstGeom>
            <a:noFill/>
            <a:ln>
              <a:noFill/>
            </a:ln>
          </p:spPr>
          <p:txBody>
            <a:bodyPr spcFirstLastPara="1" wrap="square" lIns="345600" tIns="45700" rIns="45700" bIns="45700" anchor="ctr" anchorCtr="0">
              <a:noAutofit/>
            </a:bodyPr>
            <a:lstStyle/>
            <a:p>
              <a:pPr marL="0" marR="0" lvl="0" indent="0" algn="l" rtl="0">
                <a:lnSpc>
                  <a:spcPct val="90000"/>
                </a:lnSpc>
                <a:spcBef>
                  <a:spcPts val="0"/>
                </a:spcBef>
                <a:spcAft>
                  <a:spcPts val="0"/>
                </a:spcAft>
                <a:buNone/>
              </a:pPr>
              <a:r>
                <a:rPr lang="pt-BR" sz="1800" b="0" i="0" u="none" strike="noStrike" cap="none">
                  <a:solidFill>
                    <a:srgbClr val="7F7F7F"/>
                  </a:solidFill>
                  <a:latin typeface="Arial Narrow"/>
                  <a:ea typeface="Arial Narrow"/>
                  <a:cs typeface="Arial Narrow"/>
                  <a:sym typeface="Arial Narrow"/>
                </a:rPr>
                <a:t>Comprimento do trato vocal</a:t>
              </a:r>
              <a:endParaRPr sz="1800">
                <a:solidFill>
                  <a:srgbClr val="7F7F7F"/>
                </a:solidFill>
                <a:latin typeface="Calibri"/>
                <a:ea typeface="Calibri"/>
                <a:cs typeface="Calibri"/>
                <a:sym typeface="Calibri"/>
              </a:endParaRPr>
            </a:p>
          </p:txBody>
        </p:sp>
        <p:sp>
          <p:nvSpPr>
            <p:cNvPr id="247" name="Google Shape;247;gd7d5b4c820_2_133"/>
            <p:cNvSpPr/>
            <p:nvPr/>
          </p:nvSpPr>
          <p:spPr>
            <a:xfrm>
              <a:off x="51048" y="2122926"/>
              <a:ext cx="544282" cy="544282"/>
            </a:xfrm>
            <a:prstGeom prst="ellipse">
              <a:avLst/>
            </a:prstGeom>
            <a:solidFill>
              <a:schemeClr val="lt1"/>
            </a:solidFill>
            <a:ln w="25400" cap="flat" cmpd="sng">
              <a:solidFill>
                <a:srgbClr val="26262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gd7d5b4c820_2_133"/>
          <p:cNvSpPr txBox="1"/>
          <p:nvPr/>
        </p:nvSpPr>
        <p:spPr>
          <a:xfrm>
            <a:off x="4926842" y="4080679"/>
            <a:ext cx="35484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Calibri"/>
                <a:ea typeface="Calibri"/>
                <a:cs typeface="Calibri"/>
                <a:sym typeface="Calibri"/>
              </a:rPr>
              <a:t>F1</a:t>
            </a:r>
            <a:endParaRPr sz="1100">
              <a:solidFill>
                <a:schemeClr val="dk1"/>
              </a:solidFill>
              <a:latin typeface="Calibri"/>
              <a:ea typeface="Calibri"/>
              <a:cs typeface="Calibri"/>
              <a:sym typeface="Calibri"/>
            </a:endParaRPr>
          </a:p>
        </p:txBody>
      </p:sp>
      <p:sp>
        <p:nvSpPr>
          <p:cNvPr id="249" name="Google Shape;249;gd7d5b4c820_2_133"/>
          <p:cNvSpPr txBox="1"/>
          <p:nvPr/>
        </p:nvSpPr>
        <p:spPr>
          <a:xfrm>
            <a:off x="5149756" y="4724399"/>
            <a:ext cx="35484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Calibri"/>
                <a:ea typeface="Calibri"/>
                <a:cs typeface="Calibri"/>
                <a:sym typeface="Calibri"/>
              </a:rPr>
              <a:t>F2</a:t>
            </a:r>
            <a:endParaRPr sz="1100">
              <a:solidFill>
                <a:schemeClr val="dk1"/>
              </a:solidFill>
              <a:latin typeface="Calibri"/>
              <a:ea typeface="Calibri"/>
              <a:cs typeface="Calibri"/>
              <a:sym typeface="Calibri"/>
            </a:endParaRPr>
          </a:p>
        </p:txBody>
      </p:sp>
      <p:sp>
        <p:nvSpPr>
          <p:cNvPr id="250" name="Google Shape;250;gd7d5b4c820_2_133"/>
          <p:cNvSpPr txBox="1"/>
          <p:nvPr/>
        </p:nvSpPr>
        <p:spPr>
          <a:xfrm>
            <a:off x="5149756" y="5365843"/>
            <a:ext cx="35484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Calibri"/>
                <a:ea typeface="Calibri"/>
                <a:cs typeface="Calibri"/>
                <a:sym typeface="Calibri"/>
              </a:rPr>
              <a:t>F3</a:t>
            </a:r>
            <a:endParaRPr sz="1100">
              <a:solidFill>
                <a:schemeClr val="dk1"/>
              </a:solidFill>
              <a:latin typeface="Calibri"/>
              <a:ea typeface="Calibri"/>
              <a:cs typeface="Calibri"/>
              <a:sym typeface="Calibri"/>
            </a:endParaRPr>
          </a:p>
        </p:txBody>
      </p:sp>
      <p:sp>
        <p:nvSpPr>
          <p:cNvPr id="251" name="Google Shape;251;gd7d5b4c820_2_133"/>
          <p:cNvSpPr txBox="1"/>
          <p:nvPr/>
        </p:nvSpPr>
        <p:spPr>
          <a:xfrm>
            <a:off x="4879076" y="6020935"/>
            <a:ext cx="35484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Calibri"/>
                <a:ea typeface="Calibri"/>
                <a:cs typeface="Calibri"/>
                <a:sym typeface="Calibri"/>
              </a:rPr>
              <a:t>F4</a:t>
            </a:r>
            <a:endParaRPr sz="1100">
              <a:solidFill>
                <a:schemeClr val="dk1"/>
              </a:solidFill>
              <a:latin typeface="Calibri"/>
              <a:ea typeface="Calibri"/>
              <a:cs typeface="Calibri"/>
              <a:sym typeface="Calibri"/>
            </a:endParaRPr>
          </a:p>
        </p:txBody>
      </p:sp>
      <p:pic>
        <p:nvPicPr>
          <p:cNvPr id="252" name="Google Shape;252;gd7d5b4c820_2_133"/>
          <p:cNvPicPr preferRelativeResize="0"/>
          <p:nvPr/>
        </p:nvPicPr>
        <p:blipFill rotWithShape="1">
          <a:blip r:embed="rId4">
            <a:alphaModFix/>
          </a:blip>
          <a:srcRect/>
          <a:stretch/>
        </p:blipFill>
        <p:spPr>
          <a:xfrm>
            <a:off x="7697338" y="136869"/>
            <a:ext cx="1004245" cy="954947"/>
          </a:xfrm>
          <a:prstGeom prst="rect">
            <a:avLst/>
          </a:prstGeom>
          <a:noFill/>
          <a:ln>
            <a:noFill/>
          </a:ln>
        </p:spPr>
      </p:pic>
      <p:sp>
        <p:nvSpPr>
          <p:cNvPr id="253" name="Google Shape;253;gd7d5b4c820_2_133"/>
          <p:cNvSpPr/>
          <p:nvPr/>
        </p:nvSpPr>
        <p:spPr>
          <a:xfrm>
            <a:off x="4076700" y="2343150"/>
            <a:ext cx="390600" cy="709500"/>
          </a:xfrm>
          <a:prstGeom prst="downArrow">
            <a:avLst>
              <a:gd name="adj1" fmla="val 50000"/>
              <a:gd name="adj2" fmla="val 50000"/>
            </a:avLst>
          </a:prstGeom>
          <a:solidFill>
            <a:srgbClr val="FFC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4" name="Google Shape;254;gd7d5b4c820_2_133"/>
          <p:cNvPicPr preferRelativeResize="0"/>
          <p:nvPr/>
        </p:nvPicPr>
        <p:blipFill>
          <a:blip r:embed="rId5">
            <a:alphaModFix/>
          </a:blip>
          <a:stretch>
            <a:fillRect/>
          </a:stretch>
        </p:blipFill>
        <p:spPr>
          <a:xfrm>
            <a:off x="5328840" y="182225"/>
            <a:ext cx="2535684" cy="954950"/>
          </a:xfrm>
          <a:prstGeom prst="rect">
            <a:avLst/>
          </a:prstGeom>
          <a:noFill/>
          <a:ln>
            <a:noFill/>
          </a:ln>
        </p:spPr>
      </p:pic>
      <p:sp>
        <p:nvSpPr>
          <p:cNvPr id="2" name="Retângulo 1">
            <a:extLst>
              <a:ext uri="{FF2B5EF4-FFF2-40B4-BE49-F238E27FC236}">
                <a16:creationId xmlns:a16="http://schemas.microsoft.com/office/drawing/2014/main" id="{3785C794-98AF-4F0A-BE23-B09E6395606F}"/>
              </a:ext>
            </a:extLst>
          </p:cNvPr>
          <p:cNvSpPr/>
          <p:nvPr/>
        </p:nvSpPr>
        <p:spPr>
          <a:xfrm>
            <a:off x="2729386" y="6282545"/>
            <a:ext cx="1485900" cy="486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t>Behlau</a:t>
            </a:r>
            <a:r>
              <a:rPr lang="pt-BR" dirty="0"/>
              <a:t>, 2001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pic>
        <p:nvPicPr>
          <p:cNvPr id="790" name="Google Shape;790;p52"/>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791" name="Google Shape;791;p52" descr="traçado ausente 195.jpg"/>
          <p:cNvPicPr preferRelativeResize="0">
            <a:picLocks noGrp="1"/>
          </p:cNvPicPr>
          <p:nvPr>
            <p:ph type="body" idx="1"/>
          </p:nvPr>
        </p:nvPicPr>
        <p:blipFill rotWithShape="1">
          <a:blip r:embed="rId6">
            <a:alphaModFix/>
          </a:blip>
          <a:srcRect/>
          <a:stretch/>
        </p:blipFill>
        <p:spPr>
          <a:xfrm>
            <a:off x="542925" y="1920875"/>
            <a:ext cx="8061300" cy="4029000"/>
          </a:xfrm>
          <a:prstGeom prst="rect">
            <a:avLst/>
          </a:prstGeom>
          <a:noFill/>
          <a:ln>
            <a:noFill/>
          </a:ln>
        </p:spPr>
      </p:pic>
      <p:pic>
        <p:nvPicPr>
          <p:cNvPr id="793" name="Google Shape;793;p52"/>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794" name="Google Shape;794;p52"/>
          <p:cNvSpPr txBox="1">
            <a:spLocks noGrp="1"/>
          </p:cNvSpPr>
          <p:nvPr>
            <p:ph type="title"/>
          </p:nvPr>
        </p:nvSpPr>
        <p:spPr>
          <a:xfrm>
            <a:off x="396875" y="44450"/>
            <a:ext cx="468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ausente</a:t>
            </a:r>
            <a:endParaRPr b="0">
              <a:solidFill>
                <a:srgbClr val="D8D8D8"/>
              </a:solidFill>
              <a:latin typeface="Arial Black"/>
              <a:ea typeface="Arial Black"/>
              <a:cs typeface="Arial Black"/>
              <a:sym typeface="Arial Black"/>
            </a:endParaRPr>
          </a:p>
        </p:txBody>
      </p:sp>
      <p:pic>
        <p:nvPicPr>
          <p:cNvPr id="795" name="Google Shape;795;p52"/>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95.wav">
            <a:hlinkClick r:id="" action="ppaction://media"/>
            <a:extLst>
              <a:ext uri="{FF2B5EF4-FFF2-40B4-BE49-F238E27FC236}">
                <a16:creationId xmlns:a16="http://schemas.microsoft.com/office/drawing/2014/main" id="{7EC4EAB8-41EC-409D-81D5-4B041968FB0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39"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801" name="Google Shape;801;p53"/>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802" name="Google Shape;802;p53" descr="traçado ausente 209.jpg"/>
          <p:cNvPicPr preferRelativeResize="0">
            <a:picLocks noGrp="1"/>
          </p:cNvPicPr>
          <p:nvPr>
            <p:ph type="body" idx="1"/>
          </p:nvPr>
        </p:nvPicPr>
        <p:blipFill rotWithShape="1">
          <a:blip r:embed="rId6">
            <a:alphaModFix/>
          </a:blip>
          <a:srcRect l="-2077" t="441" r="2907" b="-441"/>
          <a:stretch/>
        </p:blipFill>
        <p:spPr>
          <a:xfrm>
            <a:off x="179388" y="1773238"/>
            <a:ext cx="8569325" cy="4319587"/>
          </a:xfrm>
          <a:prstGeom prst="rect">
            <a:avLst/>
          </a:prstGeom>
          <a:noFill/>
          <a:ln>
            <a:noFill/>
          </a:ln>
        </p:spPr>
      </p:pic>
      <p:pic>
        <p:nvPicPr>
          <p:cNvPr id="804" name="Google Shape;804;p53"/>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805" name="Google Shape;805;p53"/>
          <p:cNvSpPr txBox="1">
            <a:spLocks noGrp="1"/>
          </p:cNvSpPr>
          <p:nvPr>
            <p:ph type="title"/>
          </p:nvPr>
        </p:nvSpPr>
        <p:spPr>
          <a:xfrm>
            <a:off x="396875" y="44450"/>
            <a:ext cx="4842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ausente</a:t>
            </a:r>
            <a:endParaRPr b="0">
              <a:solidFill>
                <a:srgbClr val="D8D8D8"/>
              </a:solidFill>
              <a:latin typeface="Arial Black"/>
              <a:ea typeface="Arial Black"/>
              <a:cs typeface="Arial Black"/>
              <a:sym typeface="Arial Black"/>
            </a:endParaRPr>
          </a:p>
        </p:txBody>
      </p:sp>
      <p:pic>
        <p:nvPicPr>
          <p:cNvPr id="806" name="Google Shape;806;p5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092963.wav">
            <a:hlinkClick r:id="" action="ppaction://media"/>
            <a:extLst>
              <a:ext uri="{FF2B5EF4-FFF2-40B4-BE49-F238E27FC236}">
                <a16:creationId xmlns:a16="http://schemas.microsoft.com/office/drawing/2014/main" id="{FAF00705-2BA6-4D42-A78B-6721C2E887D8}"/>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41"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Google Shape;812;p5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813" name="Google Shape;813;p54" descr="traçado ausente 21.jpg"/>
          <p:cNvPicPr preferRelativeResize="0">
            <a:picLocks noGrp="1"/>
          </p:cNvPicPr>
          <p:nvPr>
            <p:ph type="body" idx="1"/>
          </p:nvPr>
        </p:nvPicPr>
        <p:blipFill rotWithShape="1">
          <a:blip r:embed="rId6">
            <a:alphaModFix/>
          </a:blip>
          <a:srcRect/>
          <a:stretch/>
        </p:blipFill>
        <p:spPr>
          <a:xfrm>
            <a:off x="323850" y="1845550"/>
            <a:ext cx="8351700" cy="4175700"/>
          </a:xfrm>
          <a:prstGeom prst="rect">
            <a:avLst/>
          </a:prstGeom>
          <a:noFill/>
          <a:ln>
            <a:noFill/>
          </a:ln>
        </p:spPr>
      </p:pic>
      <p:pic>
        <p:nvPicPr>
          <p:cNvPr id="815" name="Google Shape;815;p54"/>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816" name="Google Shape;816;p54"/>
          <p:cNvSpPr txBox="1">
            <a:spLocks noGrp="1"/>
          </p:cNvSpPr>
          <p:nvPr>
            <p:ph type="title"/>
          </p:nvPr>
        </p:nvSpPr>
        <p:spPr>
          <a:xfrm>
            <a:off x="396875" y="44450"/>
            <a:ext cx="47085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ausente</a:t>
            </a:r>
            <a:endParaRPr b="0">
              <a:solidFill>
                <a:srgbClr val="D8D8D8"/>
              </a:solidFill>
              <a:latin typeface="Arial Black"/>
              <a:ea typeface="Arial Black"/>
              <a:cs typeface="Arial Black"/>
              <a:sym typeface="Arial Black"/>
            </a:endParaRPr>
          </a:p>
        </p:txBody>
      </p:sp>
      <p:pic>
        <p:nvPicPr>
          <p:cNvPr id="817" name="Google Shape;817;p5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12978.wav">
            <a:hlinkClick r:id="" action="ppaction://media"/>
            <a:extLst>
              <a:ext uri="{FF2B5EF4-FFF2-40B4-BE49-F238E27FC236}">
                <a16:creationId xmlns:a16="http://schemas.microsoft.com/office/drawing/2014/main" id="{99E4C196-213D-4A11-B866-595492D03115}"/>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904"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55"/>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824" name="Google Shape;824;p55" descr="traçado ausente 213.jpg"/>
          <p:cNvPicPr preferRelativeResize="0">
            <a:picLocks noGrp="1"/>
          </p:cNvPicPr>
          <p:nvPr>
            <p:ph type="body" idx="1"/>
          </p:nvPr>
        </p:nvPicPr>
        <p:blipFill rotWithShape="1">
          <a:blip r:embed="rId6">
            <a:alphaModFix/>
          </a:blip>
          <a:srcRect r="3264"/>
          <a:stretch/>
        </p:blipFill>
        <p:spPr>
          <a:xfrm>
            <a:off x="458788" y="1892300"/>
            <a:ext cx="8145600" cy="4209900"/>
          </a:xfrm>
          <a:prstGeom prst="rect">
            <a:avLst/>
          </a:prstGeom>
          <a:noFill/>
          <a:ln>
            <a:noFill/>
          </a:ln>
        </p:spPr>
      </p:pic>
      <p:pic>
        <p:nvPicPr>
          <p:cNvPr id="826" name="Google Shape;826;p55"/>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827" name="Google Shape;827;p55"/>
          <p:cNvSpPr txBox="1">
            <a:spLocks noGrp="1"/>
          </p:cNvSpPr>
          <p:nvPr>
            <p:ph type="title"/>
          </p:nvPr>
        </p:nvSpPr>
        <p:spPr>
          <a:xfrm>
            <a:off x="396875" y="44450"/>
            <a:ext cx="50133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ausente</a:t>
            </a:r>
            <a:endParaRPr b="0">
              <a:solidFill>
                <a:srgbClr val="D8D8D8"/>
              </a:solidFill>
              <a:latin typeface="Arial Black"/>
              <a:ea typeface="Arial Black"/>
              <a:cs typeface="Arial Black"/>
              <a:sym typeface="Arial Black"/>
            </a:endParaRPr>
          </a:p>
        </p:txBody>
      </p:sp>
      <p:pic>
        <p:nvPicPr>
          <p:cNvPr id="828" name="Google Shape;828;p5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132978.wav">
            <a:hlinkClick r:id="" action="ppaction://media"/>
            <a:extLst>
              <a:ext uri="{FF2B5EF4-FFF2-40B4-BE49-F238E27FC236}">
                <a16:creationId xmlns:a16="http://schemas.microsoft.com/office/drawing/2014/main" id="{1E200B62-95F6-44C1-8818-F58B4662ABA6}"/>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58"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Google Shape;834;p56"/>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835" name="Google Shape;835;p56" descr="traçado ausente 24.jpg"/>
          <p:cNvPicPr preferRelativeResize="0">
            <a:picLocks noGrp="1"/>
          </p:cNvPicPr>
          <p:nvPr>
            <p:ph type="body" idx="1"/>
          </p:nvPr>
        </p:nvPicPr>
        <p:blipFill rotWithShape="1">
          <a:blip r:embed="rId6">
            <a:alphaModFix/>
          </a:blip>
          <a:srcRect r="3606"/>
          <a:stretch/>
        </p:blipFill>
        <p:spPr>
          <a:xfrm>
            <a:off x="619125" y="1998663"/>
            <a:ext cx="7913700" cy="4103700"/>
          </a:xfrm>
          <a:prstGeom prst="rect">
            <a:avLst/>
          </a:prstGeom>
          <a:noFill/>
          <a:ln>
            <a:noFill/>
          </a:ln>
        </p:spPr>
      </p:pic>
      <p:pic>
        <p:nvPicPr>
          <p:cNvPr id="837" name="Google Shape;837;p56"/>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838" name="Google Shape;838;p56"/>
          <p:cNvSpPr txBox="1">
            <a:spLocks noGrp="1"/>
          </p:cNvSpPr>
          <p:nvPr>
            <p:ph type="title"/>
          </p:nvPr>
        </p:nvSpPr>
        <p:spPr>
          <a:xfrm>
            <a:off x="396875" y="44450"/>
            <a:ext cx="43593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ausente</a:t>
            </a:r>
            <a:endParaRPr b="0">
              <a:solidFill>
                <a:srgbClr val="D8D8D8"/>
              </a:solidFill>
              <a:latin typeface="Arial Black"/>
              <a:ea typeface="Arial Black"/>
              <a:cs typeface="Arial Black"/>
              <a:sym typeface="Arial Black"/>
            </a:endParaRPr>
          </a:p>
        </p:txBody>
      </p:sp>
      <p:pic>
        <p:nvPicPr>
          <p:cNvPr id="839" name="Google Shape;839;p56"/>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42978.wav">
            <a:hlinkClick r:id="" action="ppaction://media"/>
            <a:extLst>
              <a:ext uri="{FF2B5EF4-FFF2-40B4-BE49-F238E27FC236}">
                <a16:creationId xmlns:a16="http://schemas.microsoft.com/office/drawing/2014/main" id="{49B37217-38A0-4562-B98F-11A085D6200E}"/>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52"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57"/>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846" name="Google Shape;846;p57" descr="traçado ausente 293.jpg"/>
          <p:cNvPicPr preferRelativeResize="0">
            <a:picLocks noGrp="1"/>
          </p:cNvPicPr>
          <p:nvPr>
            <p:ph type="body" idx="1"/>
          </p:nvPr>
        </p:nvPicPr>
        <p:blipFill rotWithShape="1">
          <a:blip r:embed="rId6">
            <a:alphaModFix/>
          </a:blip>
          <a:srcRect r="5124"/>
          <a:stretch/>
        </p:blipFill>
        <p:spPr>
          <a:xfrm>
            <a:off x="544525" y="1905000"/>
            <a:ext cx="8098500" cy="4268700"/>
          </a:xfrm>
          <a:prstGeom prst="rect">
            <a:avLst/>
          </a:prstGeom>
          <a:noFill/>
          <a:ln>
            <a:noFill/>
          </a:ln>
        </p:spPr>
      </p:pic>
      <p:pic>
        <p:nvPicPr>
          <p:cNvPr id="848" name="Google Shape;848;p57"/>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849" name="Google Shape;849;p57"/>
          <p:cNvSpPr txBox="1">
            <a:spLocks noGrp="1"/>
          </p:cNvSpPr>
          <p:nvPr>
            <p:ph type="title"/>
          </p:nvPr>
        </p:nvSpPr>
        <p:spPr>
          <a:xfrm>
            <a:off x="396875" y="44450"/>
            <a:ext cx="46323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ausente</a:t>
            </a:r>
            <a:endParaRPr b="0">
              <a:solidFill>
                <a:srgbClr val="D8D8D8"/>
              </a:solidFill>
              <a:latin typeface="Arial Black"/>
              <a:ea typeface="Arial Black"/>
              <a:cs typeface="Arial Black"/>
              <a:sym typeface="Arial Black"/>
            </a:endParaRPr>
          </a:p>
        </p:txBody>
      </p:sp>
      <p:pic>
        <p:nvPicPr>
          <p:cNvPr id="850" name="Google Shape;850;p57"/>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93.wav">
            <a:hlinkClick r:id="" action="ppaction://media"/>
            <a:extLst>
              <a:ext uri="{FF2B5EF4-FFF2-40B4-BE49-F238E27FC236}">
                <a16:creationId xmlns:a16="http://schemas.microsoft.com/office/drawing/2014/main" id="{D467D7AB-A397-462A-AAE1-4341AF6B2F1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59"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pic>
        <p:nvPicPr>
          <p:cNvPr id="856" name="Google Shape;856;p58"/>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857" name="Google Shape;857;p58" descr="traçado ausente 301.jpg"/>
          <p:cNvPicPr preferRelativeResize="0">
            <a:picLocks noGrp="1"/>
          </p:cNvPicPr>
          <p:nvPr>
            <p:ph type="body" idx="1"/>
          </p:nvPr>
        </p:nvPicPr>
        <p:blipFill rotWithShape="1">
          <a:blip r:embed="rId6">
            <a:alphaModFix/>
          </a:blip>
          <a:srcRect r="3921"/>
          <a:stretch/>
        </p:blipFill>
        <p:spPr>
          <a:xfrm>
            <a:off x="509588" y="1885950"/>
            <a:ext cx="8094600" cy="4211700"/>
          </a:xfrm>
          <a:prstGeom prst="rect">
            <a:avLst/>
          </a:prstGeom>
          <a:noFill/>
          <a:ln>
            <a:noFill/>
          </a:ln>
        </p:spPr>
      </p:pic>
      <p:pic>
        <p:nvPicPr>
          <p:cNvPr id="859" name="Google Shape;859;p58"/>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860" name="Google Shape;860;p58"/>
          <p:cNvSpPr txBox="1">
            <a:spLocks noGrp="1"/>
          </p:cNvSpPr>
          <p:nvPr>
            <p:ph type="title"/>
          </p:nvPr>
        </p:nvSpPr>
        <p:spPr>
          <a:xfrm>
            <a:off x="396875" y="44450"/>
            <a:ext cx="45561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ausente</a:t>
            </a:r>
            <a:endParaRPr b="0">
              <a:solidFill>
                <a:srgbClr val="D8D8D8"/>
              </a:solidFill>
              <a:latin typeface="Arial Black"/>
              <a:ea typeface="Arial Black"/>
              <a:cs typeface="Arial Black"/>
              <a:sym typeface="Arial Black"/>
            </a:endParaRPr>
          </a:p>
        </p:txBody>
      </p:sp>
      <p:pic>
        <p:nvPicPr>
          <p:cNvPr id="861" name="Google Shape;861;p58"/>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301.wav">
            <a:hlinkClick r:id="" action="ppaction://media"/>
            <a:extLst>
              <a:ext uri="{FF2B5EF4-FFF2-40B4-BE49-F238E27FC236}">
                <a16:creationId xmlns:a16="http://schemas.microsoft.com/office/drawing/2014/main" id="{4B53C114-EEE2-4B00-9A1B-353361105DE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27547" y="11271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20"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pic>
        <p:nvPicPr>
          <p:cNvPr id="867" name="Google Shape;867;p5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868" name="Google Shape;868;p59" descr="traçado ausente 308.jpg"/>
          <p:cNvPicPr preferRelativeResize="0">
            <a:picLocks noGrp="1"/>
          </p:cNvPicPr>
          <p:nvPr>
            <p:ph type="body" idx="1"/>
          </p:nvPr>
        </p:nvPicPr>
        <p:blipFill rotWithShape="1">
          <a:blip r:embed="rId6">
            <a:alphaModFix/>
          </a:blip>
          <a:srcRect/>
          <a:stretch/>
        </p:blipFill>
        <p:spPr>
          <a:xfrm>
            <a:off x="539750" y="1922463"/>
            <a:ext cx="8059800" cy="4030800"/>
          </a:xfrm>
          <a:prstGeom prst="rect">
            <a:avLst/>
          </a:prstGeom>
          <a:noFill/>
          <a:ln>
            <a:noFill/>
          </a:ln>
        </p:spPr>
      </p:pic>
      <p:pic>
        <p:nvPicPr>
          <p:cNvPr id="870" name="Google Shape;870;p59"/>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871" name="Google Shape;871;p59"/>
          <p:cNvSpPr txBox="1">
            <a:spLocks noGrp="1"/>
          </p:cNvSpPr>
          <p:nvPr>
            <p:ph type="title"/>
          </p:nvPr>
        </p:nvSpPr>
        <p:spPr>
          <a:xfrm>
            <a:off x="396875" y="44450"/>
            <a:ext cx="4842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ausente</a:t>
            </a:r>
            <a:endParaRPr b="0">
              <a:solidFill>
                <a:srgbClr val="D8D8D8"/>
              </a:solidFill>
              <a:latin typeface="Arial Black"/>
              <a:ea typeface="Arial Black"/>
              <a:cs typeface="Arial Black"/>
              <a:sym typeface="Arial Black"/>
            </a:endParaRPr>
          </a:p>
        </p:txBody>
      </p:sp>
      <p:pic>
        <p:nvPicPr>
          <p:cNvPr id="872" name="Google Shape;872;p5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308.wav">
            <a:hlinkClick r:id="" action="ppaction://media"/>
            <a:extLst>
              <a:ext uri="{FF2B5EF4-FFF2-40B4-BE49-F238E27FC236}">
                <a16:creationId xmlns:a16="http://schemas.microsoft.com/office/drawing/2014/main" id="{52F59F33-7622-44A6-B225-FA9F96D8B1C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98"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878" name="Google Shape;878;p60"/>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879" name="Google Shape;879;p60" descr="traçado ausente 33.jpg"/>
          <p:cNvPicPr preferRelativeResize="0">
            <a:picLocks noGrp="1"/>
          </p:cNvPicPr>
          <p:nvPr>
            <p:ph type="body" idx="1"/>
          </p:nvPr>
        </p:nvPicPr>
        <p:blipFill rotWithShape="1">
          <a:blip r:embed="rId6">
            <a:alphaModFix/>
          </a:blip>
          <a:srcRect/>
          <a:stretch/>
        </p:blipFill>
        <p:spPr>
          <a:xfrm>
            <a:off x="323850" y="1926422"/>
            <a:ext cx="8352000" cy="4175700"/>
          </a:xfrm>
          <a:prstGeom prst="rect">
            <a:avLst/>
          </a:prstGeom>
          <a:noFill/>
          <a:ln>
            <a:noFill/>
          </a:ln>
        </p:spPr>
      </p:pic>
      <p:sp>
        <p:nvSpPr>
          <p:cNvPr id="881" name="Google Shape;881;p60"/>
          <p:cNvSpPr txBox="1">
            <a:spLocks noGrp="1"/>
          </p:cNvSpPr>
          <p:nvPr>
            <p:ph type="title"/>
          </p:nvPr>
        </p:nvSpPr>
        <p:spPr>
          <a:xfrm>
            <a:off x="396875" y="44450"/>
            <a:ext cx="4822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ausente</a:t>
            </a:r>
            <a:endParaRPr b="0">
              <a:solidFill>
                <a:srgbClr val="D8D8D8"/>
              </a:solidFill>
              <a:latin typeface="Arial Black"/>
              <a:ea typeface="Arial Black"/>
              <a:cs typeface="Arial Black"/>
              <a:sym typeface="Arial Black"/>
            </a:endParaRPr>
          </a:p>
        </p:txBody>
      </p:sp>
      <p:pic>
        <p:nvPicPr>
          <p:cNvPr id="882" name="Google Shape;882;p60"/>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883" name="Google Shape;883;p60"/>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33.wav">
            <a:hlinkClick r:id="" action="ppaction://media"/>
            <a:extLst>
              <a:ext uri="{FF2B5EF4-FFF2-40B4-BE49-F238E27FC236}">
                <a16:creationId xmlns:a16="http://schemas.microsoft.com/office/drawing/2014/main" id="{2C3CFC96-56B5-465C-BE93-41F09BD4F22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25"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p6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890" name="Google Shape;890;p61" descr="escurecimento forte 22.jpg"/>
          <p:cNvPicPr preferRelativeResize="0">
            <a:picLocks noGrp="1"/>
          </p:cNvPicPr>
          <p:nvPr>
            <p:ph type="body" idx="1"/>
          </p:nvPr>
        </p:nvPicPr>
        <p:blipFill rotWithShape="1">
          <a:blip r:embed="rId6">
            <a:alphaModFix/>
          </a:blip>
          <a:srcRect/>
          <a:stretch/>
        </p:blipFill>
        <p:spPr>
          <a:xfrm>
            <a:off x="539750" y="1993900"/>
            <a:ext cx="8064600" cy="4032300"/>
          </a:xfrm>
          <a:prstGeom prst="rect">
            <a:avLst/>
          </a:prstGeom>
          <a:noFill/>
          <a:ln>
            <a:noFill/>
          </a:ln>
        </p:spPr>
      </p:pic>
      <p:pic>
        <p:nvPicPr>
          <p:cNvPr id="892" name="Google Shape;892;p61"/>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893" name="Google Shape;893;p61"/>
          <p:cNvSpPr txBox="1">
            <a:spLocks noGrp="1"/>
          </p:cNvSpPr>
          <p:nvPr>
            <p:ph type="title"/>
          </p:nvPr>
        </p:nvSpPr>
        <p:spPr>
          <a:xfrm>
            <a:off x="396875" y="44450"/>
            <a:ext cx="4899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forte</a:t>
            </a:r>
            <a:endParaRPr sz="2800" b="0">
              <a:solidFill>
                <a:srgbClr val="D8D8D8"/>
              </a:solidFill>
              <a:latin typeface="Arial Black"/>
              <a:ea typeface="Arial Black"/>
              <a:cs typeface="Arial Black"/>
              <a:sym typeface="Arial Black"/>
            </a:endParaRPr>
          </a:p>
        </p:txBody>
      </p:sp>
      <p:pic>
        <p:nvPicPr>
          <p:cNvPr id="894" name="Google Shape;894;p6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22994.wav">
            <a:hlinkClick r:id="" action="ppaction://media"/>
            <a:extLst>
              <a:ext uri="{FF2B5EF4-FFF2-40B4-BE49-F238E27FC236}">
                <a16:creationId xmlns:a16="http://schemas.microsoft.com/office/drawing/2014/main" id="{93991D3B-FE6F-4FF4-89C1-7C7188FFC0D7}"/>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20"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gd7d5b4c820_2_163"/>
          <p:cNvPicPr preferRelativeResize="0"/>
          <p:nvPr/>
        </p:nvPicPr>
        <p:blipFill rotWithShape="1">
          <a:blip r:embed="rId4">
            <a:alphaModFix/>
          </a:blip>
          <a:srcRect/>
          <a:stretch/>
        </p:blipFill>
        <p:spPr>
          <a:xfrm>
            <a:off x="0" y="0"/>
            <a:ext cx="9239534" cy="6858000"/>
          </a:xfrm>
          <a:prstGeom prst="rect">
            <a:avLst/>
          </a:prstGeom>
          <a:noFill/>
          <a:ln>
            <a:noFill/>
          </a:ln>
        </p:spPr>
      </p:pic>
      <p:sp>
        <p:nvSpPr>
          <p:cNvPr id="261" name="Google Shape;261;gd7d5b4c820_2_163"/>
          <p:cNvSpPr txBox="1">
            <a:spLocks noGrp="1"/>
          </p:cNvSpPr>
          <p:nvPr>
            <p:ph type="title"/>
          </p:nvPr>
        </p:nvSpPr>
        <p:spPr>
          <a:xfrm>
            <a:off x="396875" y="112690"/>
            <a:ext cx="6229393"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D8D8D8"/>
              </a:buClr>
              <a:buSzPts val="2800"/>
              <a:buFont typeface="Arial Black"/>
              <a:buNone/>
            </a:pPr>
            <a:r>
              <a:rPr lang="pt-BR" sz="2800">
                <a:solidFill>
                  <a:srgbClr val="D8D8D8"/>
                </a:solidFill>
                <a:latin typeface="Arial Black"/>
                <a:ea typeface="Arial Black"/>
                <a:cs typeface="Arial Black"/>
                <a:sym typeface="Arial Black"/>
              </a:rPr>
              <a:t>Representação</a:t>
            </a:r>
            <a:br>
              <a:rPr lang="pt-BR" sz="2800">
                <a:solidFill>
                  <a:srgbClr val="D8D8D8"/>
                </a:solidFill>
                <a:latin typeface="Arial Black"/>
                <a:ea typeface="Arial Black"/>
                <a:cs typeface="Arial Black"/>
                <a:sym typeface="Arial Black"/>
              </a:rPr>
            </a:br>
            <a:r>
              <a:rPr lang="pt-BR" sz="2800">
                <a:solidFill>
                  <a:srgbClr val="D8D8D8"/>
                </a:solidFill>
                <a:latin typeface="Arial Black"/>
                <a:ea typeface="Arial Black"/>
                <a:cs typeface="Arial Black"/>
                <a:sym typeface="Arial Black"/>
              </a:rPr>
              <a:t>tridimensional</a:t>
            </a:r>
            <a:endParaRPr sz="2800">
              <a:solidFill>
                <a:srgbClr val="D8D8D8"/>
              </a:solidFill>
              <a:latin typeface="Arial Black"/>
              <a:ea typeface="Arial Black"/>
              <a:cs typeface="Arial Black"/>
              <a:sym typeface="Arial Black"/>
            </a:endParaRPr>
          </a:p>
        </p:txBody>
      </p:sp>
      <p:pic>
        <p:nvPicPr>
          <p:cNvPr id="263" name="Google Shape;263;gd7d5b4c820_2_163"/>
          <p:cNvPicPr preferRelativeResize="0"/>
          <p:nvPr/>
        </p:nvPicPr>
        <p:blipFill rotWithShape="1">
          <a:blip r:embed="rId5">
            <a:alphaModFix/>
          </a:blip>
          <a:srcRect/>
          <a:stretch/>
        </p:blipFill>
        <p:spPr>
          <a:xfrm>
            <a:off x="7697338" y="136869"/>
            <a:ext cx="1004245" cy="954947"/>
          </a:xfrm>
          <a:prstGeom prst="rect">
            <a:avLst/>
          </a:prstGeom>
          <a:noFill/>
          <a:ln>
            <a:noFill/>
          </a:ln>
        </p:spPr>
      </p:pic>
      <p:pic>
        <p:nvPicPr>
          <p:cNvPr id="264" name="Google Shape;264;gd7d5b4c820_2_163"/>
          <p:cNvPicPr preferRelativeResize="0"/>
          <p:nvPr/>
        </p:nvPicPr>
        <p:blipFill>
          <a:blip r:embed="rId6">
            <a:alphaModFix/>
          </a:blip>
          <a:stretch>
            <a:fillRect/>
          </a:stretch>
        </p:blipFill>
        <p:spPr>
          <a:xfrm>
            <a:off x="5328840" y="182225"/>
            <a:ext cx="2535684" cy="954950"/>
          </a:xfrm>
          <a:prstGeom prst="rect">
            <a:avLst/>
          </a:prstGeom>
          <a:noFill/>
          <a:ln>
            <a:noFill/>
          </a:ln>
        </p:spPr>
      </p:pic>
      <p:sp>
        <p:nvSpPr>
          <p:cNvPr id="7" name="CaixaDeTexto 6">
            <a:extLst>
              <a:ext uri="{FF2B5EF4-FFF2-40B4-BE49-F238E27FC236}">
                <a16:creationId xmlns:a16="http://schemas.microsoft.com/office/drawing/2014/main" id="{71D1F662-51BB-431D-8F6A-E5ABF8E9E790}"/>
              </a:ext>
            </a:extLst>
          </p:cNvPr>
          <p:cNvSpPr txBox="1"/>
          <p:nvPr/>
        </p:nvSpPr>
        <p:spPr>
          <a:xfrm>
            <a:off x="7395168" y="3429000"/>
            <a:ext cx="1485984" cy="830997"/>
          </a:xfrm>
          <a:prstGeom prst="rect">
            <a:avLst/>
          </a:prstGeom>
          <a:noFill/>
        </p:spPr>
        <p:txBody>
          <a:bodyPr wrap="square" rtlCol="0">
            <a:spAutoFit/>
          </a:bodyPr>
          <a:lstStyle/>
          <a:p>
            <a:r>
              <a:rPr lang="pt-BR" sz="4800" dirty="0">
                <a:solidFill>
                  <a:schemeClr val="bg1"/>
                </a:solidFill>
                <a:hlinkClick r:id="rId7" action="ppaction://hlinkfile"/>
              </a:rPr>
              <a:t>link</a:t>
            </a:r>
            <a:endParaRPr lang="pt-BR" sz="4800" dirty="0">
              <a:solidFill>
                <a:schemeClr val="bg1"/>
              </a:solidFill>
            </a:endParaRPr>
          </a:p>
        </p:txBody>
      </p:sp>
    </p:spTree>
    <p:controls>
      <mc:AlternateContent xmlns:mc="http://schemas.openxmlformats.org/markup-compatibility/2006">
        <mc:Choice xmlns:v="urn:schemas-microsoft-com:vml" Requires="v">
          <p:control r:id="rId1" imgW="6683319" imgH="5013333"/>
        </mc:Choice>
        <mc:Fallback>
          <p:control r:id="rId1" imgW="6683319" imgH="5013333">
            <p:pic>
              <p:nvPicPr>
                <p:cNvPr id="2" name="ShockwaveFlash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263525" y="1268413"/>
                  <a:ext cx="6869113" cy="50133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900" name="Google Shape;900;p62"/>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901" name="Google Shape;901;p62" descr="escurecimento forte 28.jpg"/>
          <p:cNvPicPr preferRelativeResize="0">
            <a:picLocks noGrp="1"/>
          </p:cNvPicPr>
          <p:nvPr>
            <p:ph type="body" idx="1"/>
          </p:nvPr>
        </p:nvPicPr>
        <p:blipFill rotWithShape="1">
          <a:blip r:embed="rId6">
            <a:alphaModFix/>
          </a:blip>
          <a:srcRect/>
          <a:stretch/>
        </p:blipFill>
        <p:spPr>
          <a:xfrm>
            <a:off x="468313" y="1990725"/>
            <a:ext cx="8204200" cy="4102100"/>
          </a:xfrm>
          <a:prstGeom prst="rect">
            <a:avLst/>
          </a:prstGeom>
          <a:noFill/>
          <a:ln>
            <a:noFill/>
          </a:ln>
        </p:spPr>
      </p:pic>
      <p:pic>
        <p:nvPicPr>
          <p:cNvPr id="903" name="Google Shape;903;p62"/>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904" name="Google Shape;904;p62"/>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forte</a:t>
            </a:r>
            <a:endParaRPr sz="2800" b="0">
              <a:solidFill>
                <a:srgbClr val="D8D8D8"/>
              </a:solidFill>
              <a:latin typeface="Arial Black"/>
              <a:ea typeface="Arial Black"/>
              <a:cs typeface="Arial Black"/>
              <a:sym typeface="Arial Black"/>
            </a:endParaRPr>
          </a:p>
        </p:txBody>
      </p:sp>
      <p:pic>
        <p:nvPicPr>
          <p:cNvPr id="905" name="Google Shape;905;p62"/>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82994.wav">
            <a:hlinkClick r:id="" action="ppaction://media"/>
            <a:extLst>
              <a:ext uri="{FF2B5EF4-FFF2-40B4-BE49-F238E27FC236}">
                <a16:creationId xmlns:a16="http://schemas.microsoft.com/office/drawing/2014/main" id="{101778A7-6FFD-491E-8149-7011DA2F44F0}"/>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85"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1" name="Google Shape;911;p63"/>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912" name="Google Shape;912;p63"/>
          <p:cNvPicPr preferRelativeResize="0"/>
          <p:nvPr/>
        </p:nvPicPr>
        <p:blipFill rotWithShape="1">
          <a:blip r:embed="rId6">
            <a:alphaModFix/>
          </a:blip>
          <a:srcRect r="5617"/>
          <a:stretch/>
        </p:blipFill>
        <p:spPr>
          <a:xfrm>
            <a:off x="392113" y="1844675"/>
            <a:ext cx="8304212" cy="4219575"/>
          </a:xfrm>
          <a:prstGeom prst="rect">
            <a:avLst/>
          </a:prstGeom>
          <a:noFill/>
          <a:ln>
            <a:noFill/>
          </a:ln>
        </p:spPr>
      </p:pic>
      <p:pic>
        <p:nvPicPr>
          <p:cNvPr id="914" name="Google Shape;914;p63"/>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915" name="Google Shape;915;p63"/>
          <p:cNvSpPr txBox="1">
            <a:spLocks noGrp="1"/>
          </p:cNvSpPr>
          <p:nvPr>
            <p:ph type="title"/>
          </p:nvPr>
        </p:nvSpPr>
        <p:spPr>
          <a:xfrm>
            <a:off x="396875" y="44450"/>
            <a:ext cx="49182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forte</a:t>
            </a:r>
            <a:endParaRPr sz="2800" b="0">
              <a:solidFill>
                <a:srgbClr val="D8D8D8"/>
              </a:solidFill>
              <a:latin typeface="Arial Black"/>
              <a:ea typeface="Arial Black"/>
              <a:cs typeface="Arial Black"/>
              <a:sym typeface="Arial Black"/>
            </a:endParaRPr>
          </a:p>
        </p:txBody>
      </p:sp>
      <p:pic>
        <p:nvPicPr>
          <p:cNvPr id="916" name="Google Shape;916;p6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16A.wav">
            <a:hlinkClick r:id="" action="ppaction://media"/>
            <a:extLst>
              <a:ext uri="{FF2B5EF4-FFF2-40B4-BE49-F238E27FC236}">
                <a16:creationId xmlns:a16="http://schemas.microsoft.com/office/drawing/2014/main" id="{9A47C541-5710-4E89-85B8-20542D5D605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80"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pic>
        <p:nvPicPr>
          <p:cNvPr id="922" name="Google Shape;922;p6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923" name="Google Shape;923;p64" descr="escurecimento forte 82.jpg"/>
          <p:cNvPicPr preferRelativeResize="0">
            <a:picLocks noGrp="1"/>
          </p:cNvPicPr>
          <p:nvPr>
            <p:ph type="body" idx="1"/>
          </p:nvPr>
        </p:nvPicPr>
        <p:blipFill rotWithShape="1">
          <a:blip r:embed="rId6">
            <a:alphaModFix/>
          </a:blip>
          <a:srcRect r="3815"/>
          <a:stretch/>
        </p:blipFill>
        <p:spPr>
          <a:xfrm>
            <a:off x="395288" y="1871663"/>
            <a:ext cx="8310600" cy="4319700"/>
          </a:xfrm>
          <a:prstGeom prst="rect">
            <a:avLst/>
          </a:prstGeom>
          <a:noFill/>
          <a:ln>
            <a:noFill/>
          </a:ln>
        </p:spPr>
      </p:pic>
      <p:pic>
        <p:nvPicPr>
          <p:cNvPr id="925" name="Google Shape;925;p64"/>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926" name="Google Shape;926;p64"/>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forte</a:t>
            </a:r>
            <a:endParaRPr sz="2800" b="0">
              <a:solidFill>
                <a:srgbClr val="D8D8D8"/>
              </a:solidFill>
              <a:latin typeface="Arial Black"/>
              <a:ea typeface="Arial Black"/>
              <a:cs typeface="Arial Black"/>
              <a:sym typeface="Arial Black"/>
            </a:endParaRPr>
          </a:p>
        </p:txBody>
      </p:sp>
      <p:pic>
        <p:nvPicPr>
          <p:cNvPr id="927" name="Google Shape;927;p6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82.wav">
            <a:hlinkClick r:id="" action="ppaction://media"/>
            <a:extLst>
              <a:ext uri="{FF2B5EF4-FFF2-40B4-BE49-F238E27FC236}">
                <a16:creationId xmlns:a16="http://schemas.microsoft.com/office/drawing/2014/main" id="{063E5721-08BE-4958-A70F-3FEC700071A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53"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pic>
        <p:nvPicPr>
          <p:cNvPr id="933" name="Google Shape;933;p65"/>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934" name="Google Shape;934;p65" descr="escurecimento forte 85.jpg"/>
          <p:cNvPicPr preferRelativeResize="0">
            <a:picLocks noGrp="1"/>
          </p:cNvPicPr>
          <p:nvPr>
            <p:ph type="body" idx="1"/>
          </p:nvPr>
        </p:nvPicPr>
        <p:blipFill rotWithShape="1">
          <a:blip r:embed="rId6">
            <a:alphaModFix/>
          </a:blip>
          <a:srcRect r="4905"/>
          <a:stretch/>
        </p:blipFill>
        <p:spPr>
          <a:xfrm>
            <a:off x="468313" y="1852613"/>
            <a:ext cx="8215200" cy="4319700"/>
          </a:xfrm>
          <a:prstGeom prst="rect">
            <a:avLst/>
          </a:prstGeom>
          <a:noFill/>
          <a:ln>
            <a:noFill/>
          </a:ln>
        </p:spPr>
      </p:pic>
      <p:pic>
        <p:nvPicPr>
          <p:cNvPr id="936" name="Google Shape;936;p65"/>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937" name="Google Shape;937;p65"/>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forte</a:t>
            </a:r>
            <a:endParaRPr sz="2800" b="0">
              <a:solidFill>
                <a:srgbClr val="D8D8D8"/>
              </a:solidFill>
              <a:latin typeface="Arial Black"/>
              <a:ea typeface="Arial Black"/>
              <a:cs typeface="Arial Black"/>
              <a:sym typeface="Arial Black"/>
            </a:endParaRPr>
          </a:p>
        </p:txBody>
      </p:sp>
      <p:pic>
        <p:nvPicPr>
          <p:cNvPr id="938" name="Google Shape;938;p6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85.wav">
            <a:hlinkClick r:id="" action="ppaction://media"/>
            <a:extLst>
              <a:ext uri="{FF2B5EF4-FFF2-40B4-BE49-F238E27FC236}">
                <a16:creationId xmlns:a16="http://schemas.microsoft.com/office/drawing/2014/main" id="{515EA3F8-F0BC-4235-A2EE-332DA34ACB3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46"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Google Shape;944;p66"/>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945" name="Google Shape;945;p66" descr="escurecimento forte 94.jpg"/>
          <p:cNvPicPr preferRelativeResize="0">
            <a:picLocks noGrp="1"/>
          </p:cNvPicPr>
          <p:nvPr>
            <p:ph type="body" idx="1"/>
          </p:nvPr>
        </p:nvPicPr>
        <p:blipFill rotWithShape="1">
          <a:blip r:embed="rId6">
            <a:alphaModFix/>
          </a:blip>
          <a:srcRect r="4101"/>
          <a:stretch/>
        </p:blipFill>
        <p:spPr>
          <a:xfrm>
            <a:off x="395288" y="1776413"/>
            <a:ext cx="8424900" cy="4392600"/>
          </a:xfrm>
          <a:prstGeom prst="rect">
            <a:avLst/>
          </a:prstGeom>
          <a:noFill/>
          <a:ln>
            <a:noFill/>
          </a:ln>
        </p:spPr>
      </p:pic>
      <p:pic>
        <p:nvPicPr>
          <p:cNvPr id="947" name="Google Shape;947;p66"/>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948" name="Google Shape;948;p66"/>
          <p:cNvSpPr txBox="1">
            <a:spLocks noGrp="1"/>
          </p:cNvSpPr>
          <p:nvPr>
            <p:ph type="title"/>
          </p:nvPr>
        </p:nvSpPr>
        <p:spPr>
          <a:xfrm>
            <a:off x="396875" y="44450"/>
            <a:ext cx="5241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forte</a:t>
            </a:r>
            <a:endParaRPr sz="2800" b="0">
              <a:solidFill>
                <a:srgbClr val="D8D8D8"/>
              </a:solidFill>
              <a:latin typeface="Arial Black"/>
              <a:ea typeface="Arial Black"/>
              <a:cs typeface="Arial Black"/>
              <a:sym typeface="Arial Black"/>
            </a:endParaRPr>
          </a:p>
        </p:txBody>
      </p:sp>
      <p:pic>
        <p:nvPicPr>
          <p:cNvPr id="949" name="Google Shape;949;p66"/>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94.wav">
            <a:hlinkClick r:id="" action="ppaction://media"/>
            <a:extLst>
              <a:ext uri="{FF2B5EF4-FFF2-40B4-BE49-F238E27FC236}">
                <a16:creationId xmlns:a16="http://schemas.microsoft.com/office/drawing/2014/main" id="{390AFB97-20A3-4A87-A265-DF156C45EF4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78"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pic>
        <p:nvPicPr>
          <p:cNvPr id="955" name="Google Shape;955;p67"/>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956" name="Google Shape;956;p67" descr="escurecimento forte 110.jpg"/>
          <p:cNvPicPr preferRelativeResize="0">
            <a:picLocks noGrp="1"/>
          </p:cNvPicPr>
          <p:nvPr>
            <p:ph type="body" idx="1"/>
          </p:nvPr>
        </p:nvPicPr>
        <p:blipFill rotWithShape="1">
          <a:blip r:embed="rId6">
            <a:alphaModFix/>
          </a:blip>
          <a:srcRect/>
          <a:stretch/>
        </p:blipFill>
        <p:spPr>
          <a:xfrm>
            <a:off x="395288" y="1925638"/>
            <a:ext cx="8353500" cy="4176600"/>
          </a:xfrm>
          <a:prstGeom prst="rect">
            <a:avLst/>
          </a:prstGeom>
          <a:noFill/>
          <a:ln>
            <a:noFill/>
          </a:ln>
        </p:spPr>
      </p:pic>
      <p:pic>
        <p:nvPicPr>
          <p:cNvPr id="958" name="Google Shape;958;p67"/>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959" name="Google Shape;959;p67"/>
          <p:cNvSpPr txBox="1">
            <a:spLocks noGrp="1"/>
          </p:cNvSpPr>
          <p:nvPr>
            <p:ph type="title"/>
          </p:nvPr>
        </p:nvSpPr>
        <p:spPr>
          <a:xfrm>
            <a:off x="396875" y="44450"/>
            <a:ext cx="5241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forte</a:t>
            </a:r>
            <a:endParaRPr sz="2800" b="0">
              <a:solidFill>
                <a:srgbClr val="D8D8D8"/>
              </a:solidFill>
              <a:latin typeface="Arial Black"/>
              <a:ea typeface="Arial Black"/>
              <a:cs typeface="Arial Black"/>
              <a:sym typeface="Arial Black"/>
            </a:endParaRPr>
          </a:p>
        </p:txBody>
      </p:sp>
      <p:pic>
        <p:nvPicPr>
          <p:cNvPr id="960" name="Google Shape;960;p67"/>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10.wav">
            <a:hlinkClick r:id="" action="ppaction://media"/>
            <a:extLst>
              <a:ext uri="{FF2B5EF4-FFF2-40B4-BE49-F238E27FC236}">
                <a16:creationId xmlns:a16="http://schemas.microsoft.com/office/drawing/2014/main" id="{01BD4BF6-36F9-4CB7-B6F9-CD394D97FC9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552" y="1187450"/>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27"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Google Shape;966;p68"/>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967" name="Google Shape;967;p68" descr="escurecimento forte 119.jpg"/>
          <p:cNvPicPr preferRelativeResize="0">
            <a:picLocks noGrp="1"/>
          </p:cNvPicPr>
          <p:nvPr>
            <p:ph type="body" idx="1"/>
          </p:nvPr>
        </p:nvPicPr>
        <p:blipFill rotWithShape="1">
          <a:blip r:embed="rId6">
            <a:alphaModFix/>
          </a:blip>
          <a:srcRect r="4792"/>
          <a:stretch/>
        </p:blipFill>
        <p:spPr>
          <a:xfrm>
            <a:off x="539750" y="1849438"/>
            <a:ext cx="8089800" cy="4248000"/>
          </a:xfrm>
          <a:prstGeom prst="rect">
            <a:avLst/>
          </a:prstGeom>
          <a:noFill/>
          <a:ln>
            <a:noFill/>
          </a:ln>
        </p:spPr>
      </p:pic>
      <p:pic>
        <p:nvPicPr>
          <p:cNvPr id="969" name="Google Shape;969;p68"/>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970" name="Google Shape;970;p68"/>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forte</a:t>
            </a:r>
            <a:endParaRPr sz="2800" b="0">
              <a:solidFill>
                <a:srgbClr val="D8D8D8"/>
              </a:solidFill>
              <a:latin typeface="Arial Black"/>
              <a:ea typeface="Arial Black"/>
              <a:cs typeface="Arial Black"/>
              <a:sym typeface="Arial Black"/>
            </a:endParaRPr>
          </a:p>
        </p:txBody>
      </p:sp>
      <p:pic>
        <p:nvPicPr>
          <p:cNvPr id="971" name="Google Shape;971;p68"/>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19.wav">
            <a:hlinkClick r:id="" action="ppaction://media"/>
            <a:extLst>
              <a:ext uri="{FF2B5EF4-FFF2-40B4-BE49-F238E27FC236}">
                <a16:creationId xmlns:a16="http://schemas.microsoft.com/office/drawing/2014/main" id="{EAB0C45C-43AF-432E-85B2-E7A9699F31D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34"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6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978" name="Google Shape;978;p69"/>
          <p:cNvPicPr preferRelativeResize="0"/>
          <p:nvPr/>
        </p:nvPicPr>
        <p:blipFill rotWithShape="1">
          <a:blip r:embed="rId6">
            <a:alphaModFix/>
          </a:blip>
          <a:srcRect/>
          <a:stretch/>
        </p:blipFill>
        <p:spPr>
          <a:xfrm>
            <a:off x="319088" y="1747838"/>
            <a:ext cx="8366127" cy="4321175"/>
          </a:xfrm>
          <a:prstGeom prst="rect">
            <a:avLst/>
          </a:prstGeom>
          <a:noFill/>
          <a:ln>
            <a:noFill/>
          </a:ln>
        </p:spPr>
      </p:pic>
      <p:pic>
        <p:nvPicPr>
          <p:cNvPr id="980" name="Google Shape;980;p69"/>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981" name="Google Shape;981;p69"/>
          <p:cNvSpPr txBox="1">
            <a:spLocks noGrp="1"/>
          </p:cNvSpPr>
          <p:nvPr>
            <p:ph type="title"/>
          </p:nvPr>
        </p:nvSpPr>
        <p:spPr>
          <a:xfrm>
            <a:off x="396875" y="44450"/>
            <a:ext cx="5389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forte</a:t>
            </a:r>
            <a:endParaRPr sz="2800" b="0">
              <a:solidFill>
                <a:srgbClr val="D8D8D8"/>
              </a:solidFill>
              <a:latin typeface="Arial Black"/>
              <a:ea typeface="Arial Black"/>
              <a:cs typeface="Arial Black"/>
              <a:sym typeface="Arial Black"/>
            </a:endParaRPr>
          </a:p>
        </p:txBody>
      </p:sp>
      <p:pic>
        <p:nvPicPr>
          <p:cNvPr id="982" name="Google Shape;982;p6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39.wav">
            <a:hlinkClick r:id="" action="ppaction://media"/>
            <a:extLst>
              <a:ext uri="{FF2B5EF4-FFF2-40B4-BE49-F238E27FC236}">
                <a16:creationId xmlns:a16="http://schemas.microsoft.com/office/drawing/2014/main" id="{FE773E51-B4CA-4CB6-B9A0-63739EF9D6A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48"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70"/>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989" name="Google Shape;989;p70"/>
          <p:cNvPicPr preferRelativeResize="0"/>
          <p:nvPr/>
        </p:nvPicPr>
        <p:blipFill rotWithShape="1">
          <a:blip r:embed="rId6">
            <a:alphaModFix/>
          </a:blip>
          <a:srcRect/>
          <a:stretch/>
        </p:blipFill>
        <p:spPr>
          <a:xfrm>
            <a:off x="565150" y="1866900"/>
            <a:ext cx="8078787" cy="4176713"/>
          </a:xfrm>
          <a:prstGeom prst="rect">
            <a:avLst/>
          </a:prstGeom>
          <a:noFill/>
          <a:ln>
            <a:noFill/>
          </a:ln>
        </p:spPr>
      </p:pic>
      <p:pic>
        <p:nvPicPr>
          <p:cNvPr id="991" name="Google Shape;991;p70"/>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992" name="Google Shape;992;p70"/>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forte</a:t>
            </a:r>
            <a:endParaRPr sz="2800" b="0">
              <a:solidFill>
                <a:srgbClr val="D8D8D8"/>
              </a:solidFill>
              <a:latin typeface="Arial Black"/>
              <a:ea typeface="Arial Black"/>
              <a:cs typeface="Arial Black"/>
              <a:sym typeface="Arial Black"/>
            </a:endParaRPr>
          </a:p>
        </p:txBody>
      </p:sp>
      <p:pic>
        <p:nvPicPr>
          <p:cNvPr id="993" name="Google Shape;993;p70"/>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84.wav">
            <a:hlinkClick r:id="" action="ppaction://media"/>
            <a:extLst>
              <a:ext uri="{FF2B5EF4-FFF2-40B4-BE49-F238E27FC236}">
                <a16:creationId xmlns:a16="http://schemas.microsoft.com/office/drawing/2014/main" id="{FD539C67-BDC3-4383-9CF1-BFA0E871BA8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53" fill="hold"/>
                                        <p:tgtEl>
                                          <p:spTgt spid="8"/>
                                        </p:tgtEl>
                                      </p:cBhvr>
                                    </p:cmd>
                                  </p:childTnLst>
                                </p:cTn>
                              </p:par>
                            </p:childTnLst>
                          </p:cTn>
                        </p:par>
                      </p:childTnLst>
                    </p:cTn>
                  </p:par>
                </p:childTnLst>
              </p:cTn>
              <p:nextCondLst>
                <p:cond evt="onClick" delay="0">
                  <p:tgtEl>
                    <p:spTgt spid="8"/>
                  </p:tgtEl>
                </p:cond>
              </p:nextCondLst>
            </p:seq>
            <p:audio>
              <p:cMediaNode vol="48980">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pic>
        <p:nvPicPr>
          <p:cNvPr id="999" name="Google Shape;999;p7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000" name="Google Shape;1000;p71" descr="escurecimento normal 86.jpg"/>
          <p:cNvPicPr preferRelativeResize="0">
            <a:picLocks noGrp="1"/>
          </p:cNvPicPr>
          <p:nvPr>
            <p:ph type="body" idx="1"/>
          </p:nvPr>
        </p:nvPicPr>
        <p:blipFill rotWithShape="1">
          <a:blip r:embed="rId6">
            <a:alphaModFix/>
          </a:blip>
          <a:srcRect/>
          <a:stretch/>
        </p:blipFill>
        <p:spPr>
          <a:xfrm>
            <a:off x="319088" y="1849438"/>
            <a:ext cx="8351700" cy="4176600"/>
          </a:xfrm>
          <a:prstGeom prst="rect">
            <a:avLst/>
          </a:prstGeom>
          <a:noFill/>
          <a:ln>
            <a:noFill/>
          </a:ln>
        </p:spPr>
      </p:pic>
      <p:pic>
        <p:nvPicPr>
          <p:cNvPr id="1002" name="Google Shape;1002;p71"/>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003" name="Google Shape;1003;p71"/>
          <p:cNvSpPr txBox="1">
            <a:spLocks noGrp="1"/>
          </p:cNvSpPr>
          <p:nvPr>
            <p:ph type="title"/>
          </p:nvPr>
        </p:nvSpPr>
        <p:spPr>
          <a:xfrm>
            <a:off x="396875" y="44450"/>
            <a:ext cx="5070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normal</a:t>
            </a:r>
            <a:endParaRPr sz="2800" b="0">
              <a:solidFill>
                <a:srgbClr val="D8D8D8"/>
              </a:solidFill>
              <a:latin typeface="Arial Black"/>
              <a:ea typeface="Arial Black"/>
              <a:cs typeface="Arial Black"/>
              <a:sym typeface="Arial Black"/>
            </a:endParaRPr>
          </a:p>
        </p:txBody>
      </p:sp>
      <p:pic>
        <p:nvPicPr>
          <p:cNvPr id="1004" name="Google Shape;1004;p7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86.wav">
            <a:hlinkClick r:id="" action="ppaction://media"/>
            <a:extLst>
              <a:ext uri="{FF2B5EF4-FFF2-40B4-BE49-F238E27FC236}">
                <a16:creationId xmlns:a16="http://schemas.microsoft.com/office/drawing/2014/main" id="{CBD7C889-B872-4F1F-85DE-EA2DC3A9919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47"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gd7d5b4c820_2_172"/>
          <p:cNvPicPr preferRelativeResize="0"/>
          <p:nvPr/>
        </p:nvPicPr>
        <p:blipFill rotWithShape="1">
          <a:blip r:embed="rId3">
            <a:alphaModFix/>
          </a:blip>
          <a:srcRect/>
          <a:stretch/>
        </p:blipFill>
        <p:spPr>
          <a:xfrm>
            <a:off x="-95534" y="0"/>
            <a:ext cx="9239534" cy="6858000"/>
          </a:xfrm>
          <a:prstGeom prst="rect">
            <a:avLst/>
          </a:prstGeom>
          <a:noFill/>
          <a:ln>
            <a:noFill/>
          </a:ln>
        </p:spPr>
      </p:pic>
      <p:sp>
        <p:nvSpPr>
          <p:cNvPr id="271" name="Google Shape;271;gd7d5b4c820_2_172"/>
          <p:cNvSpPr txBox="1">
            <a:spLocks noGrp="1"/>
          </p:cNvSpPr>
          <p:nvPr>
            <p:ph type="title"/>
          </p:nvPr>
        </p:nvSpPr>
        <p:spPr>
          <a:xfrm>
            <a:off x="539750" y="153625"/>
            <a:ext cx="6086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D8D8D8"/>
              </a:buClr>
              <a:buSzPts val="2800"/>
              <a:buFont typeface="Arial Black"/>
              <a:buNone/>
            </a:pPr>
            <a:r>
              <a:rPr lang="pt-BR" sz="2800">
                <a:solidFill>
                  <a:srgbClr val="D8D8D8"/>
                </a:solidFill>
                <a:latin typeface="Arial Black"/>
                <a:ea typeface="Arial Black"/>
                <a:cs typeface="Arial Black"/>
                <a:sym typeface="Arial Black"/>
              </a:rPr>
              <a:t>Relação F x T</a:t>
            </a:r>
            <a:br>
              <a:rPr lang="pt-BR" sz="2800">
                <a:solidFill>
                  <a:srgbClr val="D8D8D8"/>
                </a:solidFill>
                <a:latin typeface="Arial Black"/>
                <a:ea typeface="Arial Black"/>
                <a:cs typeface="Arial Black"/>
                <a:sym typeface="Arial Black"/>
              </a:rPr>
            </a:br>
            <a:r>
              <a:rPr lang="pt-BR" sz="2000" i="1">
                <a:solidFill>
                  <a:srgbClr val="D8D8D8"/>
                </a:solidFill>
              </a:rPr>
              <a:t>Espectrogramas</a:t>
            </a:r>
            <a:endParaRPr sz="2800">
              <a:solidFill>
                <a:srgbClr val="D8D8D8"/>
              </a:solidFill>
              <a:latin typeface="Arial Black"/>
              <a:ea typeface="Arial Black"/>
              <a:cs typeface="Arial Black"/>
              <a:sym typeface="Arial Black"/>
            </a:endParaRPr>
          </a:p>
        </p:txBody>
      </p:sp>
      <p:pic>
        <p:nvPicPr>
          <p:cNvPr id="272" name="Google Shape;272;gd7d5b4c820_2_172" descr="1.jpg"/>
          <p:cNvPicPr preferRelativeResize="0">
            <a:picLocks noGrp="1"/>
          </p:cNvPicPr>
          <p:nvPr>
            <p:ph type="body" idx="1"/>
          </p:nvPr>
        </p:nvPicPr>
        <p:blipFill rotWithShape="1">
          <a:blip r:embed="rId4">
            <a:alphaModFix/>
          </a:blip>
          <a:srcRect/>
          <a:stretch/>
        </p:blipFill>
        <p:spPr>
          <a:xfrm>
            <a:off x="539750" y="1917700"/>
            <a:ext cx="8064500" cy="4032250"/>
          </a:xfrm>
          <a:prstGeom prst="rect">
            <a:avLst/>
          </a:prstGeom>
          <a:noFill/>
          <a:ln>
            <a:noFill/>
          </a:ln>
        </p:spPr>
      </p:pic>
      <p:pic>
        <p:nvPicPr>
          <p:cNvPr id="273" name="Google Shape;273;gd7d5b4c820_2_172"/>
          <p:cNvPicPr preferRelativeResize="0"/>
          <p:nvPr/>
        </p:nvPicPr>
        <p:blipFill rotWithShape="1">
          <a:blip r:embed="rId5">
            <a:alphaModFix/>
          </a:blip>
          <a:srcRect/>
          <a:stretch/>
        </p:blipFill>
        <p:spPr>
          <a:xfrm>
            <a:off x="7697338" y="136869"/>
            <a:ext cx="1004245" cy="954947"/>
          </a:xfrm>
          <a:prstGeom prst="rect">
            <a:avLst/>
          </a:prstGeom>
          <a:noFill/>
          <a:ln>
            <a:noFill/>
          </a:ln>
        </p:spPr>
      </p:pic>
      <p:pic>
        <p:nvPicPr>
          <p:cNvPr id="274" name="Google Shape;274;gd7d5b4c820_2_172"/>
          <p:cNvPicPr preferRelativeResize="0"/>
          <p:nvPr/>
        </p:nvPicPr>
        <p:blipFill>
          <a:blip r:embed="rId6">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pic>
        <p:nvPicPr>
          <p:cNvPr id="1010" name="Google Shape;1010;p72"/>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011" name="Google Shape;1011;p72" descr="estavel 79.jpg"/>
          <p:cNvPicPr preferRelativeResize="0">
            <a:picLocks noGrp="1"/>
          </p:cNvPicPr>
          <p:nvPr>
            <p:ph type="body" idx="1"/>
          </p:nvPr>
        </p:nvPicPr>
        <p:blipFill rotWithShape="1">
          <a:blip r:embed="rId6">
            <a:alphaModFix/>
          </a:blip>
          <a:srcRect/>
          <a:stretch/>
        </p:blipFill>
        <p:spPr>
          <a:xfrm>
            <a:off x="539750" y="1920875"/>
            <a:ext cx="7988400" cy="3994200"/>
          </a:xfrm>
          <a:prstGeom prst="rect">
            <a:avLst/>
          </a:prstGeom>
          <a:noFill/>
          <a:ln>
            <a:noFill/>
          </a:ln>
        </p:spPr>
      </p:pic>
      <p:pic>
        <p:nvPicPr>
          <p:cNvPr id="1013" name="Google Shape;1013;p72"/>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014" name="Google Shape;1014;p72"/>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normal</a:t>
            </a:r>
            <a:endParaRPr sz="2800" b="0">
              <a:solidFill>
                <a:srgbClr val="D8D8D8"/>
              </a:solidFill>
              <a:latin typeface="Arial Black"/>
              <a:ea typeface="Arial Black"/>
              <a:cs typeface="Arial Black"/>
              <a:sym typeface="Arial Black"/>
            </a:endParaRPr>
          </a:p>
        </p:txBody>
      </p:sp>
      <p:pic>
        <p:nvPicPr>
          <p:cNvPr id="1015" name="Google Shape;1015;p72"/>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79.wav">
            <a:hlinkClick r:id="" action="ppaction://media"/>
            <a:extLst>
              <a:ext uri="{FF2B5EF4-FFF2-40B4-BE49-F238E27FC236}">
                <a16:creationId xmlns:a16="http://schemas.microsoft.com/office/drawing/2014/main" id="{6DD055EF-2C47-44DE-A019-5A4034F00B8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32"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1021" name="Google Shape;1021;p73"/>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022" name="Google Shape;1022;p73" descr="harmonicos definidos 36.jpg"/>
          <p:cNvPicPr preferRelativeResize="0">
            <a:picLocks noGrp="1"/>
          </p:cNvPicPr>
          <p:nvPr>
            <p:ph type="body" idx="1"/>
          </p:nvPr>
        </p:nvPicPr>
        <p:blipFill rotWithShape="1">
          <a:blip r:embed="rId6">
            <a:alphaModFix/>
          </a:blip>
          <a:srcRect/>
          <a:stretch/>
        </p:blipFill>
        <p:spPr>
          <a:xfrm>
            <a:off x="395288" y="1862138"/>
            <a:ext cx="8208900" cy="4103700"/>
          </a:xfrm>
          <a:prstGeom prst="rect">
            <a:avLst/>
          </a:prstGeom>
          <a:noFill/>
          <a:ln>
            <a:noFill/>
          </a:ln>
        </p:spPr>
      </p:pic>
      <p:pic>
        <p:nvPicPr>
          <p:cNvPr id="1024" name="Google Shape;1024;p73"/>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025" name="Google Shape;1025;p73"/>
          <p:cNvSpPr txBox="1">
            <a:spLocks noGrp="1"/>
          </p:cNvSpPr>
          <p:nvPr>
            <p:ph type="title"/>
          </p:nvPr>
        </p:nvSpPr>
        <p:spPr>
          <a:xfrm>
            <a:off x="396875" y="44450"/>
            <a:ext cx="5389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normal</a:t>
            </a:r>
            <a:endParaRPr sz="2800" b="0">
              <a:solidFill>
                <a:srgbClr val="D8D8D8"/>
              </a:solidFill>
              <a:latin typeface="Arial Black"/>
              <a:ea typeface="Arial Black"/>
              <a:cs typeface="Arial Black"/>
              <a:sym typeface="Arial Black"/>
            </a:endParaRPr>
          </a:p>
        </p:txBody>
      </p:sp>
      <p:pic>
        <p:nvPicPr>
          <p:cNvPr id="1026" name="Google Shape;1026;p7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38.wav">
            <a:hlinkClick r:id="" action="ppaction://media"/>
            <a:extLst>
              <a:ext uri="{FF2B5EF4-FFF2-40B4-BE49-F238E27FC236}">
                <a16:creationId xmlns:a16="http://schemas.microsoft.com/office/drawing/2014/main" id="{E20E71AD-5F96-4087-B0F7-24FC581EF719}"/>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70"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1032" name="Google Shape;1032;p7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033" name="Google Shape;1033;p74" descr="instavel 268.jpg"/>
          <p:cNvPicPr preferRelativeResize="0">
            <a:picLocks noGrp="1"/>
          </p:cNvPicPr>
          <p:nvPr>
            <p:ph type="body" idx="1"/>
          </p:nvPr>
        </p:nvPicPr>
        <p:blipFill rotWithShape="1">
          <a:blip r:embed="rId6">
            <a:alphaModFix/>
          </a:blip>
          <a:srcRect/>
          <a:stretch/>
        </p:blipFill>
        <p:spPr>
          <a:xfrm>
            <a:off x="323850" y="1924922"/>
            <a:ext cx="8351700" cy="4175700"/>
          </a:xfrm>
          <a:prstGeom prst="rect">
            <a:avLst/>
          </a:prstGeom>
          <a:noFill/>
          <a:ln>
            <a:noFill/>
          </a:ln>
        </p:spPr>
      </p:pic>
      <p:pic>
        <p:nvPicPr>
          <p:cNvPr id="1035" name="Google Shape;1035;p74"/>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036" name="Google Shape;1036;p74"/>
          <p:cNvSpPr txBox="1">
            <a:spLocks noGrp="1"/>
          </p:cNvSpPr>
          <p:nvPr>
            <p:ph type="title"/>
          </p:nvPr>
        </p:nvSpPr>
        <p:spPr>
          <a:xfrm>
            <a:off x="396875" y="44450"/>
            <a:ext cx="5508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normal</a:t>
            </a:r>
            <a:endParaRPr sz="2800" b="0">
              <a:solidFill>
                <a:srgbClr val="D8D8D8"/>
              </a:solidFill>
              <a:latin typeface="Arial Black"/>
              <a:ea typeface="Arial Black"/>
              <a:cs typeface="Arial Black"/>
              <a:sym typeface="Arial Black"/>
            </a:endParaRPr>
          </a:p>
        </p:txBody>
      </p:sp>
      <p:pic>
        <p:nvPicPr>
          <p:cNvPr id="1037" name="Google Shape;1037;p7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68.wav">
            <a:hlinkClick r:id="" action="ppaction://media"/>
            <a:extLst>
              <a:ext uri="{FF2B5EF4-FFF2-40B4-BE49-F238E27FC236}">
                <a16:creationId xmlns:a16="http://schemas.microsoft.com/office/drawing/2014/main" id="{593BFA67-5EB0-4F47-A0FE-C56A59F205E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35"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pic>
        <p:nvPicPr>
          <p:cNvPr id="1043" name="Google Shape;1043;p75"/>
          <p:cNvPicPr preferRelativeResize="0"/>
          <p:nvPr/>
        </p:nvPicPr>
        <p:blipFill rotWithShape="1">
          <a:blip r:embed="rId5">
            <a:alphaModFix/>
          </a:blip>
          <a:srcRect/>
          <a:stretch/>
        </p:blipFill>
        <p:spPr>
          <a:xfrm>
            <a:off x="-95535" y="0"/>
            <a:ext cx="9239535" cy="6858000"/>
          </a:xfrm>
          <a:prstGeom prst="rect">
            <a:avLst/>
          </a:prstGeom>
          <a:noFill/>
          <a:ln>
            <a:noFill/>
          </a:ln>
        </p:spPr>
      </p:pic>
      <p:pic>
        <p:nvPicPr>
          <p:cNvPr id="1044" name="Google Shape;1044;p75" descr="regular 3.jpg"/>
          <p:cNvPicPr preferRelativeResize="0">
            <a:picLocks noGrp="1"/>
          </p:cNvPicPr>
          <p:nvPr>
            <p:ph type="body" idx="1"/>
          </p:nvPr>
        </p:nvPicPr>
        <p:blipFill rotWithShape="1">
          <a:blip r:embed="rId6">
            <a:alphaModFix/>
          </a:blip>
          <a:srcRect/>
          <a:stretch/>
        </p:blipFill>
        <p:spPr>
          <a:xfrm>
            <a:off x="395288" y="1849438"/>
            <a:ext cx="8353500" cy="4176600"/>
          </a:xfrm>
          <a:prstGeom prst="rect">
            <a:avLst/>
          </a:prstGeom>
          <a:noFill/>
          <a:ln>
            <a:noFill/>
          </a:ln>
        </p:spPr>
      </p:pic>
      <p:pic>
        <p:nvPicPr>
          <p:cNvPr id="1046" name="Google Shape;1046;p75"/>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047" name="Google Shape;1047;p75"/>
          <p:cNvSpPr txBox="1">
            <a:spLocks noGrp="1"/>
          </p:cNvSpPr>
          <p:nvPr>
            <p:ph type="title"/>
          </p:nvPr>
        </p:nvSpPr>
        <p:spPr>
          <a:xfrm>
            <a:off x="396875" y="44450"/>
            <a:ext cx="52992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normal</a:t>
            </a:r>
            <a:endParaRPr sz="2800" b="0">
              <a:solidFill>
                <a:srgbClr val="D8D8D8"/>
              </a:solidFill>
              <a:latin typeface="Arial Black"/>
              <a:ea typeface="Arial Black"/>
              <a:cs typeface="Arial Black"/>
              <a:sym typeface="Arial Black"/>
            </a:endParaRPr>
          </a:p>
        </p:txBody>
      </p:sp>
      <p:pic>
        <p:nvPicPr>
          <p:cNvPr id="1048" name="Google Shape;1048;p7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3.wav">
            <a:hlinkClick r:id="" action="ppaction://media"/>
            <a:extLst>
              <a:ext uri="{FF2B5EF4-FFF2-40B4-BE49-F238E27FC236}">
                <a16:creationId xmlns:a16="http://schemas.microsoft.com/office/drawing/2014/main" id="{1FF7F84F-7A61-4056-B475-4D639AC729B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58"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1054" name="Google Shape;1054;p76"/>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055" name="Google Shape;1055;p76" descr="ruido ausente 19.jpg"/>
          <p:cNvPicPr preferRelativeResize="0">
            <a:picLocks noGrp="1"/>
          </p:cNvPicPr>
          <p:nvPr>
            <p:ph type="body" idx="1"/>
          </p:nvPr>
        </p:nvPicPr>
        <p:blipFill rotWithShape="1">
          <a:blip r:embed="rId6">
            <a:alphaModFix/>
          </a:blip>
          <a:srcRect/>
          <a:stretch/>
        </p:blipFill>
        <p:spPr>
          <a:xfrm>
            <a:off x="395288" y="1920875"/>
            <a:ext cx="8351700" cy="4176600"/>
          </a:xfrm>
          <a:prstGeom prst="rect">
            <a:avLst/>
          </a:prstGeom>
          <a:noFill/>
          <a:ln>
            <a:noFill/>
          </a:ln>
        </p:spPr>
      </p:pic>
      <p:pic>
        <p:nvPicPr>
          <p:cNvPr id="1057" name="Google Shape;1057;p76"/>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058" name="Google Shape;1058;p76"/>
          <p:cNvSpPr txBox="1">
            <a:spLocks noGrp="1"/>
          </p:cNvSpPr>
          <p:nvPr>
            <p:ph type="title"/>
          </p:nvPr>
        </p:nvSpPr>
        <p:spPr>
          <a:xfrm>
            <a:off x="396875" y="44450"/>
            <a:ext cx="56421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normal</a:t>
            </a:r>
            <a:endParaRPr sz="2800" b="0">
              <a:solidFill>
                <a:srgbClr val="D8D8D8"/>
              </a:solidFill>
              <a:latin typeface="Arial Black"/>
              <a:ea typeface="Arial Black"/>
              <a:cs typeface="Arial Black"/>
              <a:sym typeface="Arial Black"/>
            </a:endParaRPr>
          </a:p>
        </p:txBody>
      </p:sp>
      <p:pic>
        <p:nvPicPr>
          <p:cNvPr id="1059" name="Google Shape;1059;p76"/>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9.wav">
            <a:hlinkClick r:id="" action="ppaction://media"/>
            <a:extLst>
              <a:ext uri="{FF2B5EF4-FFF2-40B4-BE49-F238E27FC236}">
                <a16:creationId xmlns:a16="http://schemas.microsoft.com/office/drawing/2014/main" id="{8FF67351-A5C5-4CA7-88F7-86755D77D97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51"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pic>
        <p:nvPicPr>
          <p:cNvPr id="1076" name="Google Shape;1076;p78"/>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077" name="Google Shape;1077;p78" descr="traçado 105.jpg"/>
          <p:cNvPicPr preferRelativeResize="0">
            <a:picLocks noGrp="1"/>
          </p:cNvPicPr>
          <p:nvPr>
            <p:ph type="body" idx="1"/>
          </p:nvPr>
        </p:nvPicPr>
        <p:blipFill rotWithShape="1">
          <a:blip r:embed="rId6">
            <a:alphaModFix/>
          </a:blip>
          <a:srcRect/>
          <a:stretch/>
        </p:blipFill>
        <p:spPr>
          <a:xfrm>
            <a:off x="395288" y="1852613"/>
            <a:ext cx="8277300" cy="4138500"/>
          </a:xfrm>
          <a:prstGeom prst="rect">
            <a:avLst/>
          </a:prstGeom>
          <a:noFill/>
          <a:ln>
            <a:noFill/>
          </a:ln>
        </p:spPr>
      </p:pic>
      <p:pic>
        <p:nvPicPr>
          <p:cNvPr id="1079" name="Google Shape;1079;p78"/>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080" name="Google Shape;1080;p78"/>
          <p:cNvSpPr txBox="1">
            <a:spLocks noGrp="1"/>
          </p:cNvSpPr>
          <p:nvPr>
            <p:ph type="title"/>
          </p:nvPr>
        </p:nvSpPr>
        <p:spPr>
          <a:xfrm>
            <a:off x="396875" y="44450"/>
            <a:ext cx="5604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normal</a:t>
            </a:r>
            <a:endParaRPr sz="2800" b="0">
              <a:solidFill>
                <a:srgbClr val="D8D8D8"/>
              </a:solidFill>
              <a:latin typeface="Arial Black"/>
              <a:ea typeface="Arial Black"/>
              <a:cs typeface="Arial Black"/>
              <a:sym typeface="Arial Black"/>
            </a:endParaRPr>
          </a:p>
        </p:txBody>
      </p:sp>
      <p:pic>
        <p:nvPicPr>
          <p:cNvPr id="1081" name="Google Shape;1081;p78"/>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05.wav">
            <a:hlinkClick r:id="" action="ppaction://media"/>
            <a:extLst>
              <a:ext uri="{FF2B5EF4-FFF2-40B4-BE49-F238E27FC236}">
                <a16:creationId xmlns:a16="http://schemas.microsoft.com/office/drawing/2014/main" id="{05B6CBD8-ECFB-4EED-866E-B79D7D1EA81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964"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pic>
        <p:nvPicPr>
          <p:cNvPr id="1087" name="Google Shape;1087;p7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088" name="Google Shape;1088;p79" descr="traçado 115.jpg"/>
          <p:cNvPicPr preferRelativeResize="0">
            <a:picLocks noGrp="1"/>
          </p:cNvPicPr>
          <p:nvPr>
            <p:ph type="body" idx="1"/>
          </p:nvPr>
        </p:nvPicPr>
        <p:blipFill rotWithShape="1">
          <a:blip r:embed="rId6">
            <a:alphaModFix/>
          </a:blip>
          <a:srcRect r="4673"/>
          <a:stretch/>
        </p:blipFill>
        <p:spPr>
          <a:xfrm>
            <a:off x="463550" y="1857375"/>
            <a:ext cx="8164500" cy="4283100"/>
          </a:xfrm>
          <a:prstGeom prst="rect">
            <a:avLst/>
          </a:prstGeom>
          <a:noFill/>
          <a:ln>
            <a:noFill/>
          </a:ln>
        </p:spPr>
      </p:pic>
      <p:pic>
        <p:nvPicPr>
          <p:cNvPr id="1090" name="Google Shape;1090;p79"/>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091" name="Google Shape;1091;p79"/>
          <p:cNvSpPr txBox="1">
            <a:spLocks noGrp="1"/>
          </p:cNvSpPr>
          <p:nvPr>
            <p:ph type="title"/>
          </p:nvPr>
        </p:nvSpPr>
        <p:spPr>
          <a:xfrm>
            <a:off x="396875" y="44450"/>
            <a:ext cx="5389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normal</a:t>
            </a:r>
            <a:endParaRPr sz="2800" b="0">
              <a:solidFill>
                <a:srgbClr val="D8D8D8"/>
              </a:solidFill>
              <a:latin typeface="Arial Black"/>
              <a:ea typeface="Arial Black"/>
              <a:cs typeface="Arial Black"/>
              <a:sym typeface="Arial Black"/>
            </a:endParaRPr>
          </a:p>
        </p:txBody>
      </p:sp>
      <p:pic>
        <p:nvPicPr>
          <p:cNvPr id="1092" name="Google Shape;1092;p7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15.wav">
            <a:hlinkClick r:id="" action="ppaction://media"/>
            <a:extLst>
              <a:ext uri="{FF2B5EF4-FFF2-40B4-BE49-F238E27FC236}">
                <a16:creationId xmlns:a16="http://schemas.microsoft.com/office/drawing/2014/main" id="{3A4B57CB-C424-4A33-A7C8-91A25C117B8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77"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pic>
        <p:nvPicPr>
          <p:cNvPr id="1098" name="Google Shape;1098;p80"/>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100" name="Google Shape;1100;p80" descr="304A"/>
          <p:cNvPicPr preferRelativeResize="0"/>
          <p:nvPr/>
        </p:nvPicPr>
        <p:blipFill rotWithShape="1">
          <a:blip r:embed="rId6">
            <a:alphaModFix/>
          </a:blip>
          <a:srcRect r="59375"/>
          <a:stretch/>
        </p:blipFill>
        <p:spPr>
          <a:xfrm>
            <a:off x="547688" y="1804988"/>
            <a:ext cx="7848600" cy="4176713"/>
          </a:xfrm>
          <a:prstGeom prst="rect">
            <a:avLst/>
          </a:prstGeom>
          <a:noFill/>
          <a:ln>
            <a:noFill/>
          </a:ln>
        </p:spPr>
      </p:pic>
      <p:sp>
        <p:nvSpPr>
          <p:cNvPr id="1101" name="Google Shape;1101;p80"/>
          <p:cNvSpPr txBox="1">
            <a:spLocks noGrp="1"/>
          </p:cNvSpPr>
          <p:nvPr>
            <p:ph type="title"/>
          </p:nvPr>
        </p:nvSpPr>
        <p:spPr>
          <a:xfrm>
            <a:off x="396875" y="44450"/>
            <a:ext cx="835183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a:t>Grau de escurecimento normal</a:t>
            </a:r>
            <a:endParaRPr/>
          </a:p>
        </p:txBody>
      </p:sp>
      <p:pic>
        <p:nvPicPr>
          <p:cNvPr id="1102" name="Google Shape;1102;p80"/>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103" name="Google Shape;1103;p80"/>
          <p:cNvSpPr txBox="1">
            <a:spLocks noGrp="1"/>
          </p:cNvSpPr>
          <p:nvPr>
            <p:ph type="title"/>
          </p:nvPr>
        </p:nvSpPr>
        <p:spPr>
          <a:xfrm>
            <a:off x="396875" y="44450"/>
            <a:ext cx="5527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normal</a:t>
            </a:r>
            <a:endParaRPr sz="2800" b="0">
              <a:solidFill>
                <a:srgbClr val="D8D8D8"/>
              </a:solidFill>
              <a:latin typeface="Arial Black"/>
              <a:ea typeface="Arial Black"/>
              <a:cs typeface="Arial Black"/>
              <a:sym typeface="Arial Black"/>
            </a:endParaRPr>
          </a:p>
        </p:txBody>
      </p:sp>
      <p:pic>
        <p:nvPicPr>
          <p:cNvPr id="1104" name="Google Shape;1104;p80"/>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9" name="304A.wav">
            <a:hlinkClick r:id="" action="ppaction://media"/>
            <a:extLst>
              <a:ext uri="{FF2B5EF4-FFF2-40B4-BE49-F238E27FC236}">
                <a16:creationId xmlns:a16="http://schemas.microsoft.com/office/drawing/2014/main" id="{31A2D38F-CD9F-4EDA-9336-3F902821CCE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30" fill="hold"/>
                                        <p:tgtEl>
                                          <p:spTgt spid="9"/>
                                        </p:tgtEl>
                                      </p:cBhvr>
                                    </p:cmd>
                                  </p:childTnLst>
                                </p:cTn>
                              </p:par>
                            </p:childTnLst>
                          </p:cTn>
                        </p:par>
                      </p:childTnLst>
                    </p:cTn>
                  </p:par>
                </p:childTnLst>
              </p:cTn>
              <p:nextCondLst>
                <p:cond evt="onClick" delay="0">
                  <p:tgtEl>
                    <p:spTgt spid="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1110" name="Google Shape;1110;p8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111" name="Google Shape;1111;p81" descr="escurecimento fraco 31.jpg"/>
          <p:cNvPicPr preferRelativeResize="0">
            <a:picLocks noGrp="1"/>
          </p:cNvPicPr>
          <p:nvPr>
            <p:ph type="body" idx="1"/>
          </p:nvPr>
        </p:nvPicPr>
        <p:blipFill rotWithShape="1">
          <a:blip r:embed="rId6">
            <a:alphaModFix/>
          </a:blip>
          <a:srcRect/>
          <a:stretch/>
        </p:blipFill>
        <p:spPr>
          <a:xfrm>
            <a:off x="392113" y="2001838"/>
            <a:ext cx="8208900" cy="4105200"/>
          </a:xfrm>
          <a:prstGeom prst="rect">
            <a:avLst/>
          </a:prstGeom>
          <a:noFill/>
          <a:ln>
            <a:noFill/>
          </a:ln>
        </p:spPr>
      </p:pic>
      <p:pic>
        <p:nvPicPr>
          <p:cNvPr id="1113" name="Google Shape;1113;p81"/>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114" name="Google Shape;1114;p81"/>
          <p:cNvSpPr txBox="1">
            <a:spLocks noGrp="1"/>
          </p:cNvSpPr>
          <p:nvPr>
            <p:ph type="title"/>
          </p:nvPr>
        </p:nvSpPr>
        <p:spPr>
          <a:xfrm>
            <a:off x="396875" y="44450"/>
            <a:ext cx="5389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fraco</a:t>
            </a:r>
            <a:endParaRPr sz="2800" b="0">
              <a:solidFill>
                <a:srgbClr val="D8D8D8"/>
              </a:solidFill>
              <a:latin typeface="Arial Black"/>
              <a:ea typeface="Arial Black"/>
              <a:cs typeface="Arial Black"/>
              <a:sym typeface="Arial Black"/>
            </a:endParaRPr>
          </a:p>
        </p:txBody>
      </p:sp>
      <p:pic>
        <p:nvPicPr>
          <p:cNvPr id="1115" name="Google Shape;1115;p8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31.wav">
            <a:hlinkClick r:id="" action="ppaction://media"/>
            <a:extLst>
              <a:ext uri="{FF2B5EF4-FFF2-40B4-BE49-F238E27FC236}">
                <a16:creationId xmlns:a16="http://schemas.microsoft.com/office/drawing/2014/main" id="{C5157D64-0CB2-4A82-AAB9-B10BD34C793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78"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pic>
        <p:nvPicPr>
          <p:cNvPr id="1121" name="Google Shape;1121;p82"/>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122" name="Google Shape;1122;p82" descr="ruido ausente 171.jpg"/>
          <p:cNvPicPr preferRelativeResize="0">
            <a:picLocks noGrp="1"/>
          </p:cNvPicPr>
          <p:nvPr>
            <p:ph type="body" idx="1"/>
          </p:nvPr>
        </p:nvPicPr>
        <p:blipFill rotWithShape="1">
          <a:blip r:embed="rId6">
            <a:alphaModFix/>
          </a:blip>
          <a:srcRect/>
          <a:stretch/>
        </p:blipFill>
        <p:spPr>
          <a:xfrm>
            <a:off x="392113" y="1849438"/>
            <a:ext cx="8293200" cy="4290900"/>
          </a:xfrm>
          <a:prstGeom prst="rect">
            <a:avLst/>
          </a:prstGeom>
          <a:noFill/>
          <a:ln>
            <a:noFill/>
          </a:ln>
        </p:spPr>
      </p:pic>
      <p:pic>
        <p:nvPicPr>
          <p:cNvPr id="1124" name="Google Shape;1124;p82"/>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125" name="Google Shape;1125;p82"/>
          <p:cNvSpPr txBox="1">
            <a:spLocks noGrp="1"/>
          </p:cNvSpPr>
          <p:nvPr>
            <p:ph type="title"/>
          </p:nvPr>
        </p:nvSpPr>
        <p:spPr>
          <a:xfrm>
            <a:off x="396875" y="44450"/>
            <a:ext cx="5389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fraco</a:t>
            </a:r>
            <a:endParaRPr sz="2800" b="0">
              <a:solidFill>
                <a:srgbClr val="D8D8D8"/>
              </a:solidFill>
              <a:latin typeface="Arial Black"/>
              <a:ea typeface="Arial Black"/>
              <a:cs typeface="Arial Black"/>
              <a:sym typeface="Arial Black"/>
            </a:endParaRPr>
          </a:p>
        </p:txBody>
      </p:sp>
      <p:pic>
        <p:nvPicPr>
          <p:cNvPr id="1126" name="Google Shape;1126;p82"/>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71.wav">
            <a:hlinkClick r:id="" action="ppaction://media"/>
            <a:extLst>
              <a:ext uri="{FF2B5EF4-FFF2-40B4-BE49-F238E27FC236}">
                <a16:creationId xmlns:a16="http://schemas.microsoft.com/office/drawing/2014/main" id="{BD5FF58D-ED85-4ABA-B03F-0153736586A9}"/>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83"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gd7d5b4c820_2_181"/>
          <p:cNvPicPr preferRelativeResize="0"/>
          <p:nvPr/>
        </p:nvPicPr>
        <p:blipFill rotWithShape="1">
          <a:blip r:embed="rId3">
            <a:alphaModFix/>
          </a:blip>
          <a:srcRect/>
          <a:stretch/>
        </p:blipFill>
        <p:spPr>
          <a:xfrm>
            <a:off x="-95534" y="0"/>
            <a:ext cx="9239534" cy="6858000"/>
          </a:xfrm>
          <a:prstGeom prst="rect">
            <a:avLst/>
          </a:prstGeom>
          <a:noFill/>
          <a:ln>
            <a:noFill/>
          </a:ln>
        </p:spPr>
      </p:pic>
      <p:sp>
        <p:nvSpPr>
          <p:cNvPr id="281" name="Google Shape;281;gd7d5b4c820_2_181"/>
          <p:cNvSpPr txBox="1">
            <a:spLocks noGrp="1"/>
          </p:cNvSpPr>
          <p:nvPr>
            <p:ph type="title"/>
          </p:nvPr>
        </p:nvSpPr>
        <p:spPr>
          <a:xfrm>
            <a:off x="611200" y="167275"/>
            <a:ext cx="6015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D8D8D8"/>
              </a:buClr>
              <a:buSzPts val="2800"/>
              <a:buFont typeface="Arial Black"/>
              <a:buNone/>
            </a:pPr>
            <a:r>
              <a:rPr lang="pt-BR" sz="2800">
                <a:solidFill>
                  <a:srgbClr val="D8D8D8"/>
                </a:solidFill>
                <a:latin typeface="Arial Black"/>
                <a:ea typeface="Arial Black"/>
                <a:cs typeface="Arial Black"/>
                <a:sym typeface="Arial Black"/>
              </a:rPr>
              <a:t>Relação A x F</a:t>
            </a:r>
            <a:br>
              <a:rPr lang="pt-BR" sz="2800">
                <a:solidFill>
                  <a:srgbClr val="D8D8D8"/>
                </a:solidFill>
                <a:latin typeface="Arial Black"/>
                <a:ea typeface="Arial Black"/>
                <a:cs typeface="Arial Black"/>
                <a:sym typeface="Arial Black"/>
              </a:rPr>
            </a:br>
            <a:r>
              <a:rPr lang="pt-BR" sz="2000" i="1">
                <a:solidFill>
                  <a:srgbClr val="D8D8D8"/>
                </a:solidFill>
              </a:rPr>
              <a:t>Espectrogramas</a:t>
            </a:r>
            <a:endParaRPr sz="2800">
              <a:solidFill>
                <a:srgbClr val="D8D8D8"/>
              </a:solidFill>
              <a:latin typeface="Arial Black"/>
              <a:ea typeface="Arial Black"/>
              <a:cs typeface="Arial Black"/>
              <a:sym typeface="Arial Black"/>
            </a:endParaRPr>
          </a:p>
        </p:txBody>
      </p:sp>
      <p:pic>
        <p:nvPicPr>
          <p:cNvPr id="282" name="Google Shape;282;gd7d5b4c820_2_181" descr="AxF.png"/>
          <p:cNvPicPr preferRelativeResize="0">
            <a:picLocks noGrp="1"/>
          </p:cNvPicPr>
          <p:nvPr>
            <p:ph type="body" idx="1"/>
          </p:nvPr>
        </p:nvPicPr>
        <p:blipFill rotWithShape="1">
          <a:blip r:embed="rId4">
            <a:alphaModFix/>
          </a:blip>
          <a:srcRect/>
          <a:stretch/>
        </p:blipFill>
        <p:spPr>
          <a:xfrm>
            <a:off x="611188" y="1708436"/>
            <a:ext cx="7867650" cy="4408488"/>
          </a:xfrm>
          <a:prstGeom prst="rect">
            <a:avLst/>
          </a:prstGeom>
          <a:noFill/>
          <a:ln>
            <a:noFill/>
          </a:ln>
        </p:spPr>
      </p:pic>
      <p:pic>
        <p:nvPicPr>
          <p:cNvPr id="283" name="Google Shape;283;gd7d5b4c820_2_181"/>
          <p:cNvPicPr preferRelativeResize="0"/>
          <p:nvPr/>
        </p:nvPicPr>
        <p:blipFill rotWithShape="1">
          <a:blip r:embed="rId5">
            <a:alphaModFix/>
          </a:blip>
          <a:srcRect/>
          <a:stretch/>
        </p:blipFill>
        <p:spPr>
          <a:xfrm>
            <a:off x="7697338" y="136869"/>
            <a:ext cx="1004245" cy="954947"/>
          </a:xfrm>
          <a:prstGeom prst="rect">
            <a:avLst/>
          </a:prstGeom>
          <a:noFill/>
          <a:ln>
            <a:noFill/>
          </a:ln>
        </p:spPr>
      </p:pic>
      <p:pic>
        <p:nvPicPr>
          <p:cNvPr id="284" name="Google Shape;284;gd7d5b4c820_2_181"/>
          <p:cNvPicPr preferRelativeResize="0"/>
          <p:nvPr/>
        </p:nvPicPr>
        <p:blipFill>
          <a:blip r:embed="rId6">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pic>
        <p:nvPicPr>
          <p:cNvPr id="1132" name="Google Shape;1132;p83"/>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133" name="Google Shape;1133;p83" descr="escurecimento fraco 91.jpg"/>
          <p:cNvPicPr preferRelativeResize="0">
            <a:picLocks noGrp="1"/>
          </p:cNvPicPr>
          <p:nvPr>
            <p:ph type="body" idx="1"/>
          </p:nvPr>
        </p:nvPicPr>
        <p:blipFill rotWithShape="1">
          <a:blip r:embed="rId6">
            <a:alphaModFix/>
          </a:blip>
          <a:srcRect/>
          <a:stretch/>
        </p:blipFill>
        <p:spPr>
          <a:xfrm>
            <a:off x="473075" y="1849450"/>
            <a:ext cx="8134200" cy="4066500"/>
          </a:xfrm>
          <a:prstGeom prst="rect">
            <a:avLst/>
          </a:prstGeom>
          <a:noFill/>
          <a:ln>
            <a:noFill/>
          </a:ln>
        </p:spPr>
      </p:pic>
      <p:pic>
        <p:nvPicPr>
          <p:cNvPr id="1135" name="Google Shape;1135;p83"/>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136" name="Google Shape;1136;p83"/>
          <p:cNvSpPr txBox="1">
            <a:spLocks noGrp="1"/>
          </p:cNvSpPr>
          <p:nvPr>
            <p:ph type="title"/>
          </p:nvPr>
        </p:nvSpPr>
        <p:spPr>
          <a:xfrm>
            <a:off x="396875" y="44450"/>
            <a:ext cx="5389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fraco</a:t>
            </a:r>
            <a:endParaRPr sz="2800" b="0">
              <a:solidFill>
                <a:srgbClr val="D8D8D8"/>
              </a:solidFill>
              <a:latin typeface="Arial Black"/>
              <a:ea typeface="Arial Black"/>
              <a:cs typeface="Arial Black"/>
              <a:sym typeface="Arial Black"/>
            </a:endParaRPr>
          </a:p>
        </p:txBody>
      </p:sp>
      <p:pic>
        <p:nvPicPr>
          <p:cNvPr id="1137" name="Google Shape;1137;p8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91.wav">
            <a:hlinkClick r:id="" action="ppaction://media"/>
            <a:extLst>
              <a:ext uri="{FF2B5EF4-FFF2-40B4-BE49-F238E27FC236}">
                <a16:creationId xmlns:a16="http://schemas.microsoft.com/office/drawing/2014/main" id="{0483866A-6591-4AA5-9003-E5E86A17306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70"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Google Shape;1143;p8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145" name="Google Shape;1145;p84" descr="151A"/>
          <p:cNvPicPr preferRelativeResize="0"/>
          <p:nvPr/>
        </p:nvPicPr>
        <p:blipFill rotWithShape="1">
          <a:blip r:embed="rId6">
            <a:alphaModFix/>
          </a:blip>
          <a:srcRect r="54192"/>
          <a:stretch/>
        </p:blipFill>
        <p:spPr>
          <a:xfrm>
            <a:off x="549275" y="1885950"/>
            <a:ext cx="8020049" cy="4084531"/>
          </a:xfrm>
          <a:prstGeom prst="rect">
            <a:avLst/>
          </a:prstGeom>
          <a:noFill/>
          <a:ln>
            <a:noFill/>
          </a:ln>
        </p:spPr>
      </p:pic>
      <p:pic>
        <p:nvPicPr>
          <p:cNvPr id="1146" name="Google Shape;1146;p84"/>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147" name="Google Shape;1147;p84"/>
          <p:cNvSpPr txBox="1">
            <a:spLocks noGrp="1"/>
          </p:cNvSpPr>
          <p:nvPr>
            <p:ph type="title"/>
          </p:nvPr>
        </p:nvSpPr>
        <p:spPr>
          <a:xfrm>
            <a:off x="396875" y="44450"/>
            <a:ext cx="5584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fraco</a:t>
            </a:r>
            <a:endParaRPr sz="2800" b="0">
              <a:solidFill>
                <a:srgbClr val="D8D8D8"/>
              </a:solidFill>
              <a:latin typeface="Arial Black"/>
              <a:ea typeface="Arial Black"/>
              <a:cs typeface="Arial Black"/>
              <a:sym typeface="Arial Black"/>
            </a:endParaRPr>
          </a:p>
        </p:txBody>
      </p:sp>
      <p:pic>
        <p:nvPicPr>
          <p:cNvPr id="1148" name="Google Shape;1148;p8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51A.wav">
            <a:hlinkClick r:id="" action="ppaction://media"/>
            <a:extLst>
              <a:ext uri="{FF2B5EF4-FFF2-40B4-BE49-F238E27FC236}">
                <a16:creationId xmlns:a16="http://schemas.microsoft.com/office/drawing/2014/main" id="{CB7392EE-9674-4793-8D75-A7CA4971367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20"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pic>
        <p:nvPicPr>
          <p:cNvPr id="1154" name="Google Shape;1154;p85"/>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155" name="Google Shape;1155;p85" descr="escurecimento fraco 258.jpg"/>
          <p:cNvPicPr preferRelativeResize="0">
            <a:picLocks noGrp="1"/>
          </p:cNvPicPr>
          <p:nvPr>
            <p:ph type="body" idx="1"/>
          </p:nvPr>
        </p:nvPicPr>
        <p:blipFill rotWithShape="1">
          <a:blip r:embed="rId6">
            <a:alphaModFix/>
          </a:blip>
          <a:srcRect r="4032"/>
          <a:stretch/>
        </p:blipFill>
        <p:spPr>
          <a:xfrm>
            <a:off x="395288" y="1852613"/>
            <a:ext cx="8293200" cy="4319700"/>
          </a:xfrm>
          <a:prstGeom prst="rect">
            <a:avLst/>
          </a:prstGeom>
          <a:noFill/>
          <a:ln>
            <a:noFill/>
          </a:ln>
        </p:spPr>
      </p:pic>
      <p:pic>
        <p:nvPicPr>
          <p:cNvPr id="1157" name="Google Shape;1157;p85"/>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158" name="Google Shape;1158;p85"/>
          <p:cNvSpPr txBox="1">
            <a:spLocks noGrp="1"/>
          </p:cNvSpPr>
          <p:nvPr>
            <p:ph type="title"/>
          </p:nvPr>
        </p:nvSpPr>
        <p:spPr>
          <a:xfrm>
            <a:off x="396875" y="44450"/>
            <a:ext cx="4994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fraco</a:t>
            </a:r>
            <a:endParaRPr sz="2800" b="0">
              <a:solidFill>
                <a:srgbClr val="D8D8D8"/>
              </a:solidFill>
              <a:latin typeface="Arial Black"/>
              <a:ea typeface="Arial Black"/>
              <a:cs typeface="Arial Black"/>
              <a:sym typeface="Arial Black"/>
            </a:endParaRPr>
          </a:p>
        </p:txBody>
      </p:sp>
      <p:pic>
        <p:nvPicPr>
          <p:cNvPr id="1159" name="Google Shape;1159;p8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583025.wav">
            <a:hlinkClick r:id="" action="ppaction://media"/>
            <a:extLst>
              <a:ext uri="{FF2B5EF4-FFF2-40B4-BE49-F238E27FC236}">
                <a16:creationId xmlns:a16="http://schemas.microsoft.com/office/drawing/2014/main" id="{0CDBA46B-AE94-4723-A248-93DB88E375BF}"/>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89"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pic>
        <p:nvPicPr>
          <p:cNvPr id="1165" name="Google Shape;1165;p86"/>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166" name="Google Shape;1166;p86" descr="escurecimento fraco 271.jpg"/>
          <p:cNvPicPr preferRelativeResize="0">
            <a:picLocks noGrp="1"/>
          </p:cNvPicPr>
          <p:nvPr>
            <p:ph type="body" idx="1"/>
          </p:nvPr>
        </p:nvPicPr>
        <p:blipFill rotWithShape="1">
          <a:blip r:embed="rId6">
            <a:alphaModFix/>
          </a:blip>
          <a:srcRect/>
          <a:stretch/>
        </p:blipFill>
        <p:spPr>
          <a:xfrm>
            <a:off x="327025" y="1862123"/>
            <a:ext cx="8351700" cy="4175100"/>
          </a:xfrm>
          <a:prstGeom prst="rect">
            <a:avLst/>
          </a:prstGeom>
          <a:noFill/>
          <a:ln>
            <a:noFill/>
          </a:ln>
        </p:spPr>
      </p:pic>
      <p:pic>
        <p:nvPicPr>
          <p:cNvPr id="1168" name="Google Shape;1168;p86"/>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169" name="Google Shape;1169;p86"/>
          <p:cNvSpPr txBox="1">
            <a:spLocks noGrp="1"/>
          </p:cNvSpPr>
          <p:nvPr>
            <p:ph type="title"/>
          </p:nvPr>
        </p:nvSpPr>
        <p:spPr>
          <a:xfrm>
            <a:off x="396875" y="44450"/>
            <a:ext cx="56421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fraco</a:t>
            </a:r>
            <a:endParaRPr sz="2800" b="0">
              <a:solidFill>
                <a:srgbClr val="D8D8D8"/>
              </a:solidFill>
              <a:latin typeface="Arial Black"/>
              <a:ea typeface="Arial Black"/>
              <a:cs typeface="Arial Black"/>
              <a:sym typeface="Arial Black"/>
            </a:endParaRPr>
          </a:p>
        </p:txBody>
      </p:sp>
      <p:pic>
        <p:nvPicPr>
          <p:cNvPr id="1170" name="Google Shape;1170;p86"/>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71.wav">
            <a:hlinkClick r:id="" action="ppaction://media"/>
            <a:extLst>
              <a:ext uri="{FF2B5EF4-FFF2-40B4-BE49-F238E27FC236}">
                <a16:creationId xmlns:a16="http://schemas.microsoft.com/office/drawing/2014/main" id="{6CD94FCC-A9FE-47DD-828B-012CB751469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44"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pic>
        <p:nvPicPr>
          <p:cNvPr id="1176" name="Google Shape;1176;p87"/>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177" name="Google Shape;1177;p87" descr="escurecimento fraco 280.jpg"/>
          <p:cNvPicPr preferRelativeResize="0">
            <a:picLocks noGrp="1"/>
          </p:cNvPicPr>
          <p:nvPr>
            <p:ph type="body" idx="1"/>
          </p:nvPr>
        </p:nvPicPr>
        <p:blipFill rotWithShape="1">
          <a:blip r:embed="rId6">
            <a:alphaModFix/>
          </a:blip>
          <a:srcRect/>
          <a:stretch/>
        </p:blipFill>
        <p:spPr>
          <a:xfrm>
            <a:off x="611188" y="2001838"/>
            <a:ext cx="7917000" cy="3959100"/>
          </a:xfrm>
          <a:prstGeom prst="rect">
            <a:avLst/>
          </a:prstGeom>
          <a:noFill/>
          <a:ln>
            <a:noFill/>
          </a:ln>
        </p:spPr>
      </p:pic>
      <p:pic>
        <p:nvPicPr>
          <p:cNvPr id="1179" name="Google Shape;1179;p87"/>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180" name="Google Shape;1180;p87"/>
          <p:cNvSpPr txBox="1">
            <a:spLocks noGrp="1"/>
          </p:cNvSpPr>
          <p:nvPr>
            <p:ph type="title"/>
          </p:nvPr>
        </p:nvSpPr>
        <p:spPr>
          <a:xfrm>
            <a:off x="396875" y="44450"/>
            <a:ext cx="5389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fraco</a:t>
            </a:r>
            <a:endParaRPr sz="2800" b="0">
              <a:solidFill>
                <a:srgbClr val="D8D8D8"/>
              </a:solidFill>
              <a:latin typeface="Arial Black"/>
              <a:ea typeface="Arial Black"/>
              <a:cs typeface="Arial Black"/>
              <a:sym typeface="Arial Black"/>
            </a:endParaRPr>
          </a:p>
        </p:txBody>
      </p:sp>
      <p:pic>
        <p:nvPicPr>
          <p:cNvPr id="1181" name="Google Shape;1181;p87"/>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803025.wav">
            <a:hlinkClick r:id="" action="ppaction://media"/>
            <a:extLst>
              <a:ext uri="{FF2B5EF4-FFF2-40B4-BE49-F238E27FC236}">
                <a16:creationId xmlns:a16="http://schemas.microsoft.com/office/drawing/2014/main" id="{0A254351-45D9-4ECE-A31D-421495E192DF}"/>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48"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pic>
        <p:nvPicPr>
          <p:cNvPr id="1187" name="Google Shape;1187;p88"/>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189" name="Google Shape;1189;p88" descr="88A"/>
          <p:cNvPicPr preferRelativeResize="0"/>
          <p:nvPr/>
        </p:nvPicPr>
        <p:blipFill rotWithShape="1">
          <a:blip r:embed="rId6">
            <a:alphaModFix/>
          </a:blip>
          <a:srcRect r="52458"/>
          <a:stretch/>
        </p:blipFill>
        <p:spPr>
          <a:xfrm>
            <a:off x="509588" y="1776413"/>
            <a:ext cx="8064500" cy="4392612"/>
          </a:xfrm>
          <a:prstGeom prst="rect">
            <a:avLst/>
          </a:prstGeom>
          <a:noFill/>
          <a:ln>
            <a:noFill/>
          </a:ln>
        </p:spPr>
      </p:pic>
      <p:sp>
        <p:nvSpPr>
          <p:cNvPr id="1190" name="Google Shape;1190;p88"/>
          <p:cNvSpPr txBox="1">
            <a:spLocks noGrp="1"/>
          </p:cNvSpPr>
          <p:nvPr>
            <p:ph type="title"/>
          </p:nvPr>
        </p:nvSpPr>
        <p:spPr>
          <a:xfrm>
            <a:off x="396875" y="44450"/>
            <a:ext cx="5051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Grau de escurecimento</a:t>
            </a:r>
            <a:endParaRPr sz="2800" b="0">
              <a:solidFill>
                <a:srgbClr val="D8D8D8"/>
              </a:solidFill>
              <a:latin typeface="Arial Black"/>
              <a:ea typeface="Arial Black"/>
              <a:cs typeface="Arial Black"/>
              <a:sym typeface="Arial Black"/>
            </a:endParaRPr>
          </a:p>
          <a:p>
            <a:pPr marL="0" lvl="0" indent="0" algn="l" rtl="0">
              <a:spcBef>
                <a:spcPts val="0"/>
              </a:spcBef>
              <a:spcAft>
                <a:spcPts val="0"/>
              </a:spcAft>
              <a:buNone/>
            </a:pPr>
            <a:r>
              <a:rPr lang="pt-BR" sz="2800" b="0">
                <a:solidFill>
                  <a:srgbClr val="D8D8D8"/>
                </a:solidFill>
                <a:latin typeface="Arial Black"/>
                <a:ea typeface="Arial Black"/>
                <a:cs typeface="Arial Black"/>
                <a:sym typeface="Arial Black"/>
              </a:rPr>
              <a:t>fraco</a:t>
            </a:r>
            <a:endParaRPr sz="2800" b="0">
              <a:solidFill>
                <a:srgbClr val="D8D8D8"/>
              </a:solidFill>
              <a:latin typeface="Arial Black"/>
              <a:ea typeface="Arial Black"/>
              <a:cs typeface="Arial Black"/>
              <a:sym typeface="Arial Black"/>
            </a:endParaRPr>
          </a:p>
        </p:txBody>
      </p:sp>
      <p:pic>
        <p:nvPicPr>
          <p:cNvPr id="1191" name="Google Shape;1191;p88"/>
          <p:cNvPicPr preferRelativeResize="0"/>
          <p:nvPr/>
        </p:nvPicPr>
        <p:blipFill rotWithShape="1">
          <a:blip r:embed="rId7">
            <a:alphaModFix/>
          </a:blip>
          <a:srcRect/>
          <a:stretch/>
        </p:blipFill>
        <p:spPr>
          <a:xfrm>
            <a:off x="7697338" y="136869"/>
            <a:ext cx="1004247" cy="954948"/>
          </a:xfrm>
          <a:prstGeom prst="rect">
            <a:avLst/>
          </a:prstGeom>
          <a:noFill/>
          <a:ln>
            <a:noFill/>
          </a:ln>
        </p:spPr>
      </p:pic>
      <p:pic>
        <p:nvPicPr>
          <p:cNvPr id="1192" name="Google Shape;1192;p88"/>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88A.wav">
            <a:hlinkClick r:id="" action="ppaction://media"/>
            <a:extLst>
              <a:ext uri="{FF2B5EF4-FFF2-40B4-BE49-F238E27FC236}">
                <a16:creationId xmlns:a16="http://schemas.microsoft.com/office/drawing/2014/main" id="{13C3BFE4-4588-4CE5-BE66-D1FB4F10368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64"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pic>
        <p:nvPicPr>
          <p:cNvPr id="1198" name="Google Shape;1198;p8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199" name="Google Shape;1199;p89" descr="estavel 38.jpg"/>
          <p:cNvPicPr preferRelativeResize="0">
            <a:picLocks noGrp="1"/>
          </p:cNvPicPr>
          <p:nvPr>
            <p:ph type="body" idx="1"/>
          </p:nvPr>
        </p:nvPicPr>
        <p:blipFill rotWithShape="1">
          <a:blip r:embed="rId6">
            <a:alphaModFix/>
          </a:blip>
          <a:srcRect/>
          <a:stretch/>
        </p:blipFill>
        <p:spPr>
          <a:xfrm>
            <a:off x="468313" y="1992313"/>
            <a:ext cx="8064600" cy="4032300"/>
          </a:xfrm>
          <a:prstGeom prst="rect">
            <a:avLst/>
          </a:prstGeom>
          <a:noFill/>
          <a:ln>
            <a:noFill/>
          </a:ln>
        </p:spPr>
      </p:pic>
      <p:pic>
        <p:nvPicPr>
          <p:cNvPr id="1201" name="Google Shape;1201;p89"/>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202" name="Google Shape;1202;p89"/>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estável</a:t>
            </a:r>
            <a:endParaRPr b="0">
              <a:solidFill>
                <a:srgbClr val="D8D8D8"/>
              </a:solidFill>
              <a:latin typeface="Arial Black"/>
              <a:ea typeface="Arial Black"/>
              <a:cs typeface="Arial Black"/>
              <a:sym typeface="Arial Black"/>
            </a:endParaRPr>
          </a:p>
        </p:txBody>
      </p:sp>
      <p:pic>
        <p:nvPicPr>
          <p:cNvPr id="1203" name="Google Shape;1203;p8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38.wav">
            <a:hlinkClick r:id="" action="ppaction://media"/>
            <a:extLst>
              <a:ext uri="{FF2B5EF4-FFF2-40B4-BE49-F238E27FC236}">
                <a16:creationId xmlns:a16="http://schemas.microsoft.com/office/drawing/2014/main" id="{B44E3006-274B-4018-B6FE-094B059F5B2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70"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pic>
        <p:nvPicPr>
          <p:cNvPr id="1209" name="Google Shape;1209;p90"/>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210" name="Google Shape;1210;p90"/>
          <p:cNvPicPr preferRelativeResize="0"/>
          <p:nvPr/>
        </p:nvPicPr>
        <p:blipFill rotWithShape="1">
          <a:blip r:embed="rId6">
            <a:alphaModFix/>
          </a:blip>
          <a:srcRect/>
          <a:stretch/>
        </p:blipFill>
        <p:spPr>
          <a:xfrm>
            <a:off x="323850" y="1849438"/>
            <a:ext cx="8432801" cy="4249736"/>
          </a:xfrm>
          <a:prstGeom prst="rect">
            <a:avLst/>
          </a:prstGeom>
          <a:noFill/>
          <a:ln>
            <a:noFill/>
          </a:ln>
        </p:spPr>
      </p:pic>
      <p:pic>
        <p:nvPicPr>
          <p:cNvPr id="1212" name="Google Shape;1212;p90"/>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213" name="Google Shape;1213;p90"/>
          <p:cNvSpPr txBox="1">
            <a:spLocks noGrp="1"/>
          </p:cNvSpPr>
          <p:nvPr>
            <p:ph type="title"/>
          </p:nvPr>
        </p:nvSpPr>
        <p:spPr>
          <a:xfrm>
            <a:off x="396875" y="44450"/>
            <a:ext cx="5389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estável</a:t>
            </a:r>
            <a:endParaRPr b="0">
              <a:solidFill>
                <a:srgbClr val="D8D8D8"/>
              </a:solidFill>
              <a:latin typeface="Arial Black"/>
              <a:ea typeface="Arial Black"/>
              <a:cs typeface="Arial Black"/>
              <a:sym typeface="Arial Black"/>
            </a:endParaRPr>
          </a:p>
        </p:txBody>
      </p:sp>
      <p:pic>
        <p:nvPicPr>
          <p:cNvPr id="1214" name="Google Shape;1214;p90"/>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41.wav">
            <a:hlinkClick r:id="" action="ppaction://media"/>
            <a:extLst>
              <a:ext uri="{FF2B5EF4-FFF2-40B4-BE49-F238E27FC236}">
                <a16:creationId xmlns:a16="http://schemas.microsoft.com/office/drawing/2014/main" id="{913CBAE6-8086-403C-BB05-94E50FDFF81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772" fill="hold"/>
                                        <p:tgtEl>
                                          <p:spTgt spid="8"/>
                                        </p:tgtEl>
                                      </p:cBhvr>
                                    </p:cmd>
                                  </p:childTnLst>
                                </p:cTn>
                              </p:par>
                            </p:childTnLst>
                          </p:cTn>
                        </p:par>
                      </p:childTnLst>
                    </p:cTn>
                  </p:par>
                </p:childTnLst>
              </p:cTn>
              <p:nextCondLst>
                <p:cond evt="onClick" delay="0">
                  <p:tgtEl>
                    <p:spTgt spid="8"/>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pic>
        <p:nvPicPr>
          <p:cNvPr id="1220" name="Google Shape;1220;p9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221" name="Google Shape;1221;p91" descr="estavel 359.jpg"/>
          <p:cNvPicPr preferRelativeResize="0">
            <a:picLocks noGrp="1"/>
          </p:cNvPicPr>
          <p:nvPr>
            <p:ph type="body" idx="1"/>
          </p:nvPr>
        </p:nvPicPr>
        <p:blipFill rotWithShape="1">
          <a:blip r:embed="rId6">
            <a:alphaModFix/>
          </a:blip>
          <a:srcRect/>
          <a:stretch/>
        </p:blipFill>
        <p:spPr>
          <a:xfrm>
            <a:off x="323850" y="1849384"/>
            <a:ext cx="8352000" cy="4175100"/>
          </a:xfrm>
          <a:prstGeom prst="rect">
            <a:avLst/>
          </a:prstGeom>
          <a:noFill/>
          <a:ln>
            <a:noFill/>
          </a:ln>
        </p:spPr>
      </p:pic>
      <p:pic>
        <p:nvPicPr>
          <p:cNvPr id="1223" name="Google Shape;1223;p91"/>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224" name="Google Shape;1224;p91"/>
          <p:cNvSpPr txBox="1">
            <a:spLocks noGrp="1"/>
          </p:cNvSpPr>
          <p:nvPr>
            <p:ph type="title"/>
          </p:nvPr>
        </p:nvSpPr>
        <p:spPr>
          <a:xfrm>
            <a:off x="396875" y="44450"/>
            <a:ext cx="5280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estável</a:t>
            </a:r>
            <a:endParaRPr b="0">
              <a:solidFill>
                <a:srgbClr val="D8D8D8"/>
              </a:solidFill>
              <a:latin typeface="Arial Black"/>
              <a:ea typeface="Arial Black"/>
              <a:cs typeface="Arial Black"/>
              <a:sym typeface="Arial Black"/>
            </a:endParaRPr>
          </a:p>
        </p:txBody>
      </p:sp>
      <p:pic>
        <p:nvPicPr>
          <p:cNvPr id="1225" name="Google Shape;1225;p9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359.wav">
            <a:hlinkClick r:id="" action="ppaction://media"/>
            <a:extLst>
              <a:ext uri="{FF2B5EF4-FFF2-40B4-BE49-F238E27FC236}">
                <a16:creationId xmlns:a16="http://schemas.microsoft.com/office/drawing/2014/main" id="{996A77B1-091E-4847-915C-B870C369BFA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78"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pic>
        <p:nvPicPr>
          <p:cNvPr id="1242" name="Google Shape;1242;p93"/>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243" name="Google Shape;1243;p93"/>
          <p:cNvPicPr preferRelativeResize="0"/>
          <p:nvPr/>
        </p:nvPicPr>
        <p:blipFill rotWithShape="1">
          <a:blip r:embed="rId6">
            <a:alphaModFix/>
          </a:blip>
          <a:srcRect r="4844"/>
          <a:stretch/>
        </p:blipFill>
        <p:spPr>
          <a:xfrm>
            <a:off x="361950" y="1849438"/>
            <a:ext cx="8348664" cy="4321176"/>
          </a:xfrm>
          <a:prstGeom prst="rect">
            <a:avLst/>
          </a:prstGeom>
          <a:noFill/>
          <a:ln>
            <a:noFill/>
          </a:ln>
        </p:spPr>
      </p:pic>
      <p:pic>
        <p:nvPicPr>
          <p:cNvPr id="1245" name="Google Shape;1245;p93"/>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246" name="Google Shape;1246;p93"/>
          <p:cNvSpPr txBox="1">
            <a:spLocks noGrp="1"/>
          </p:cNvSpPr>
          <p:nvPr>
            <p:ph type="title"/>
          </p:nvPr>
        </p:nvSpPr>
        <p:spPr>
          <a:xfrm>
            <a:off x="396875" y="44450"/>
            <a:ext cx="468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estável</a:t>
            </a:r>
            <a:endParaRPr b="0">
              <a:solidFill>
                <a:srgbClr val="D8D8D8"/>
              </a:solidFill>
              <a:latin typeface="Arial Black"/>
              <a:ea typeface="Arial Black"/>
              <a:cs typeface="Arial Black"/>
              <a:sym typeface="Arial Black"/>
            </a:endParaRPr>
          </a:p>
        </p:txBody>
      </p:sp>
      <p:pic>
        <p:nvPicPr>
          <p:cNvPr id="1247" name="Google Shape;1247;p9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66.wav">
            <a:hlinkClick r:id="" action="ppaction://media"/>
            <a:extLst>
              <a:ext uri="{FF2B5EF4-FFF2-40B4-BE49-F238E27FC236}">
                <a16:creationId xmlns:a16="http://schemas.microsoft.com/office/drawing/2014/main" id="{DAE9B948-AECC-48BB-BCA2-AB29BCCDCAA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21"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gd7d5b4c820_2_190"/>
          <p:cNvPicPr preferRelativeResize="0"/>
          <p:nvPr/>
        </p:nvPicPr>
        <p:blipFill rotWithShape="1">
          <a:blip r:embed="rId3">
            <a:alphaModFix/>
          </a:blip>
          <a:srcRect/>
          <a:stretch/>
        </p:blipFill>
        <p:spPr>
          <a:xfrm>
            <a:off x="-95534" y="0"/>
            <a:ext cx="9239534" cy="6858000"/>
          </a:xfrm>
          <a:prstGeom prst="rect">
            <a:avLst/>
          </a:prstGeom>
          <a:noFill/>
          <a:ln>
            <a:noFill/>
          </a:ln>
        </p:spPr>
      </p:pic>
      <p:sp>
        <p:nvSpPr>
          <p:cNvPr id="291" name="Google Shape;291;gd7d5b4c820_2_190"/>
          <p:cNvSpPr txBox="1">
            <a:spLocks noGrp="1"/>
          </p:cNvSpPr>
          <p:nvPr>
            <p:ph type="title"/>
          </p:nvPr>
        </p:nvSpPr>
        <p:spPr>
          <a:xfrm>
            <a:off x="609600" y="180925"/>
            <a:ext cx="6016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D8D8D8"/>
              </a:buClr>
              <a:buSzPts val="2800"/>
              <a:buFont typeface="Arial Black"/>
              <a:buNone/>
            </a:pPr>
            <a:r>
              <a:rPr lang="pt-BR" sz="2800" dirty="0">
                <a:solidFill>
                  <a:srgbClr val="D8D8D8"/>
                </a:solidFill>
                <a:latin typeface="Arial Black"/>
                <a:ea typeface="Arial Black"/>
                <a:cs typeface="Arial Black"/>
                <a:sym typeface="Arial Black"/>
              </a:rPr>
              <a:t>Relação A x T</a:t>
            </a:r>
            <a:br>
              <a:rPr lang="pt-BR" sz="2800" dirty="0">
                <a:solidFill>
                  <a:srgbClr val="D8D8D8"/>
                </a:solidFill>
                <a:latin typeface="Arial Black"/>
                <a:ea typeface="Arial Black"/>
                <a:cs typeface="Arial Black"/>
                <a:sym typeface="Arial Black"/>
              </a:rPr>
            </a:br>
            <a:endParaRPr sz="2800" dirty="0">
              <a:solidFill>
                <a:srgbClr val="D8D8D8"/>
              </a:solidFill>
              <a:latin typeface="Arial Black"/>
              <a:ea typeface="Arial Black"/>
              <a:cs typeface="Arial Black"/>
              <a:sym typeface="Arial Black"/>
            </a:endParaRPr>
          </a:p>
        </p:txBody>
      </p:sp>
      <p:pic>
        <p:nvPicPr>
          <p:cNvPr id="292" name="Google Shape;292;gd7d5b4c820_2_190"/>
          <p:cNvPicPr preferRelativeResize="0">
            <a:picLocks noGrp="1"/>
          </p:cNvPicPr>
          <p:nvPr>
            <p:ph type="body" idx="1"/>
          </p:nvPr>
        </p:nvPicPr>
        <p:blipFill rotWithShape="1">
          <a:blip r:embed="rId4">
            <a:alphaModFix/>
          </a:blip>
          <a:srcRect/>
          <a:stretch/>
        </p:blipFill>
        <p:spPr>
          <a:xfrm>
            <a:off x="609600" y="1617600"/>
            <a:ext cx="7735800" cy="4835400"/>
          </a:xfrm>
          <a:prstGeom prst="rect">
            <a:avLst/>
          </a:prstGeom>
          <a:noFill/>
          <a:ln>
            <a:noFill/>
          </a:ln>
        </p:spPr>
      </p:pic>
      <p:pic>
        <p:nvPicPr>
          <p:cNvPr id="293" name="Google Shape;293;gd7d5b4c820_2_190"/>
          <p:cNvPicPr preferRelativeResize="0"/>
          <p:nvPr/>
        </p:nvPicPr>
        <p:blipFill rotWithShape="1">
          <a:blip r:embed="rId5">
            <a:alphaModFix/>
          </a:blip>
          <a:srcRect/>
          <a:stretch/>
        </p:blipFill>
        <p:spPr>
          <a:xfrm>
            <a:off x="7697338" y="136869"/>
            <a:ext cx="1004245" cy="954947"/>
          </a:xfrm>
          <a:prstGeom prst="rect">
            <a:avLst/>
          </a:prstGeom>
          <a:noFill/>
          <a:ln>
            <a:noFill/>
          </a:ln>
        </p:spPr>
      </p:pic>
      <p:pic>
        <p:nvPicPr>
          <p:cNvPr id="294" name="Google Shape;294;gd7d5b4c820_2_190"/>
          <p:cNvPicPr preferRelativeResize="0"/>
          <p:nvPr/>
        </p:nvPicPr>
        <p:blipFill>
          <a:blip r:embed="rId6">
            <a:alphaModFix/>
          </a:blip>
          <a:stretch>
            <a:fillRect/>
          </a:stretch>
        </p:blipFill>
        <p:spPr>
          <a:xfrm>
            <a:off x="5328840" y="182225"/>
            <a:ext cx="2535684" cy="9549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pic>
        <p:nvPicPr>
          <p:cNvPr id="1253" name="Google Shape;1253;p9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254" name="Google Shape;1254;p94" descr="estavel 66.jpg"/>
          <p:cNvPicPr preferRelativeResize="0">
            <a:picLocks noGrp="1"/>
          </p:cNvPicPr>
          <p:nvPr>
            <p:ph type="body" idx="1"/>
          </p:nvPr>
        </p:nvPicPr>
        <p:blipFill rotWithShape="1">
          <a:blip r:embed="rId6">
            <a:alphaModFix/>
          </a:blip>
          <a:srcRect/>
          <a:stretch/>
        </p:blipFill>
        <p:spPr>
          <a:xfrm>
            <a:off x="539750" y="1862138"/>
            <a:ext cx="8064600" cy="4248000"/>
          </a:xfrm>
          <a:prstGeom prst="rect">
            <a:avLst/>
          </a:prstGeom>
          <a:noFill/>
          <a:ln>
            <a:noFill/>
          </a:ln>
        </p:spPr>
      </p:pic>
      <p:pic>
        <p:nvPicPr>
          <p:cNvPr id="1256" name="Google Shape;1256;p94"/>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257" name="Google Shape;1257;p94"/>
          <p:cNvSpPr txBox="1">
            <a:spLocks noGrp="1"/>
          </p:cNvSpPr>
          <p:nvPr>
            <p:ph type="title"/>
          </p:nvPr>
        </p:nvSpPr>
        <p:spPr>
          <a:xfrm>
            <a:off x="396875" y="44450"/>
            <a:ext cx="4765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estável</a:t>
            </a:r>
            <a:endParaRPr b="0">
              <a:solidFill>
                <a:srgbClr val="D8D8D8"/>
              </a:solidFill>
              <a:latin typeface="Arial Black"/>
              <a:ea typeface="Arial Black"/>
              <a:cs typeface="Arial Black"/>
              <a:sym typeface="Arial Black"/>
            </a:endParaRPr>
          </a:p>
        </p:txBody>
      </p:sp>
      <p:pic>
        <p:nvPicPr>
          <p:cNvPr id="1258" name="Google Shape;1258;p9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68.wav">
            <a:hlinkClick r:id="" action="ppaction://media"/>
            <a:extLst>
              <a:ext uri="{FF2B5EF4-FFF2-40B4-BE49-F238E27FC236}">
                <a16:creationId xmlns:a16="http://schemas.microsoft.com/office/drawing/2014/main" id="{AE5D27A8-10E2-4974-9745-008208143F6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23"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95"/>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265" name="Google Shape;1265;p95" descr="estavel 68.jpg"/>
          <p:cNvPicPr preferRelativeResize="0">
            <a:picLocks noGrp="1"/>
          </p:cNvPicPr>
          <p:nvPr>
            <p:ph type="body" idx="1"/>
          </p:nvPr>
        </p:nvPicPr>
        <p:blipFill rotWithShape="1">
          <a:blip r:embed="rId6">
            <a:alphaModFix/>
          </a:blip>
          <a:srcRect/>
          <a:stretch/>
        </p:blipFill>
        <p:spPr>
          <a:xfrm>
            <a:off x="323850" y="1827268"/>
            <a:ext cx="8424900" cy="4211700"/>
          </a:xfrm>
          <a:prstGeom prst="rect">
            <a:avLst/>
          </a:prstGeom>
          <a:noFill/>
          <a:ln>
            <a:noFill/>
          </a:ln>
        </p:spPr>
      </p:pic>
      <p:pic>
        <p:nvPicPr>
          <p:cNvPr id="1267" name="Google Shape;1267;p95"/>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268" name="Google Shape;1268;p95"/>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estável</a:t>
            </a:r>
            <a:endParaRPr b="0">
              <a:solidFill>
                <a:srgbClr val="D8D8D8"/>
              </a:solidFill>
              <a:latin typeface="Arial Black"/>
              <a:ea typeface="Arial Black"/>
              <a:cs typeface="Arial Black"/>
              <a:sym typeface="Arial Black"/>
            </a:endParaRPr>
          </a:p>
        </p:txBody>
      </p:sp>
      <p:pic>
        <p:nvPicPr>
          <p:cNvPr id="1269" name="Google Shape;1269;p95"/>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69.wav">
            <a:hlinkClick r:id="" action="ppaction://media"/>
            <a:extLst>
              <a:ext uri="{FF2B5EF4-FFF2-40B4-BE49-F238E27FC236}">
                <a16:creationId xmlns:a16="http://schemas.microsoft.com/office/drawing/2014/main" id="{9E656C93-1F8B-4EF7-86F7-B8970F073E0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24"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pic>
        <p:nvPicPr>
          <p:cNvPr id="1275" name="Google Shape;1275;p96"/>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276" name="Google Shape;1276;p96"/>
          <p:cNvPicPr preferRelativeResize="0"/>
          <p:nvPr/>
        </p:nvPicPr>
        <p:blipFill rotWithShape="1">
          <a:blip r:embed="rId6">
            <a:alphaModFix/>
          </a:blip>
          <a:srcRect/>
          <a:stretch/>
        </p:blipFill>
        <p:spPr>
          <a:xfrm>
            <a:off x="423863" y="1936750"/>
            <a:ext cx="8194674" cy="4103687"/>
          </a:xfrm>
          <a:prstGeom prst="rect">
            <a:avLst/>
          </a:prstGeom>
          <a:noFill/>
          <a:ln>
            <a:noFill/>
          </a:ln>
        </p:spPr>
      </p:pic>
      <p:pic>
        <p:nvPicPr>
          <p:cNvPr id="1278" name="Google Shape;1278;p96"/>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279" name="Google Shape;1279;p96"/>
          <p:cNvSpPr txBox="1">
            <a:spLocks noGrp="1"/>
          </p:cNvSpPr>
          <p:nvPr>
            <p:ph type="title"/>
          </p:nvPr>
        </p:nvSpPr>
        <p:spPr>
          <a:xfrm>
            <a:off x="396875" y="44450"/>
            <a:ext cx="5389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estável</a:t>
            </a:r>
            <a:endParaRPr b="0">
              <a:solidFill>
                <a:srgbClr val="D8D8D8"/>
              </a:solidFill>
              <a:latin typeface="Arial Black"/>
              <a:ea typeface="Arial Black"/>
              <a:cs typeface="Arial Black"/>
              <a:sym typeface="Arial Black"/>
            </a:endParaRPr>
          </a:p>
        </p:txBody>
      </p:sp>
      <p:pic>
        <p:nvPicPr>
          <p:cNvPr id="1280" name="Google Shape;1280;p96"/>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79.wav">
            <a:hlinkClick r:id="" action="ppaction://media"/>
            <a:extLst>
              <a:ext uri="{FF2B5EF4-FFF2-40B4-BE49-F238E27FC236}">
                <a16:creationId xmlns:a16="http://schemas.microsoft.com/office/drawing/2014/main" id="{DB713243-71F7-4836-A33C-77E64450344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32"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pic>
        <p:nvPicPr>
          <p:cNvPr id="1286" name="Google Shape;1286;p97"/>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287" name="Google Shape;1287;p97" descr="estavel 79.jpg"/>
          <p:cNvPicPr preferRelativeResize="0">
            <a:picLocks noGrp="1"/>
          </p:cNvPicPr>
          <p:nvPr>
            <p:ph type="body" idx="1"/>
          </p:nvPr>
        </p:nvPicPr>
        <p:blipFill rotWithShape="1">
          <a:blip r:embed="rId6">
            <a:alphaModFix/>
          </a:blip>
          <a:srcRect/>
          <a:stretch/>
        </p:blipFill>
        <p:spPr>
          <a:xfrm>
            <a:off x="468325" y="2002336"/>
            <a:ext cx="8233200" cy="4117500"/>
          </a:xfrm>
          <a:prstGeom prst="rect">
            <a:avLst/>
          </a:prstGeom>
          <a:noFill/>
          <a:ln>
            <a:noFill/>
          </a:ln>
        </p:spPr>
      </p:pic>
      <p:pic>
        <p:nvPicPr>
          <p:cNvPr id="1289" name="Google Shape;1289;p97"/>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290" name="Google Shape;1290;p97"/>
          <p:cNvSpPr txBox="1">
            <a:spLocks noGrp="1"/>
          </p:cNvSpPr>
          <p:nvPr>
            <p:ph type="title"/>
          </p:nvPr>
        </p:nvSpPr>
        <p:spPr>
          <a:xfrm>
            <a:off x="396875" y="44450"/>
            <a:ext cx="4899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estável</a:t>
            </a:r>
            <a:endParaRPr b="0">
              <a:solidFill>
                <a:srgbClr val="D8D8D8"/>
              </a:solidFill>
              <a:latin typeface="Arial Black"/>
              <a:ea typeface="Arial Black"/>
              <a:cs typeface="Arial Black"/>
              <a:sym typeface="Arial Black"/>
            </a:endParaRPr>
          </a:p>
        </p:txBody>
      </p:sp>
      <p:pic>
        <p:nvPicPr>
          <p:cNvPr id="1291" name="Google Shape;1291;p97"/>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84.wav">
            <a:hlinkClick r:id="" action="ppaction://media"/>
            <a:extLst>
              <a:ext uri="{FF2B5EF4-FFF2-40B4-BE49-F238E27FC236}">
                <a16:creationId xmlns:a16="http://schemas.microsoft.com/office/drawing/2014/main" id="{58CFA92B-CA6F-4EC9-9621-4ABB6CE057A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53"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308" name="Google Shape;1308;p99"/>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309" name="Google Shape;1309;p99" descr="instavel 29.jpg"/>
          <p:cNvPicPr preferRelativeResize="0">
            <a:picLocks noGrp="1"/>
          </p:cNvPicPr>
          <p:nvPr>
            <p:ph type="body" idx="1"/>
          </p:nvPr>
        </p:nvPicPr>
        <p:blipFill rotWithShape="1">
          <a:blip r:embed="rId6">
            <a:alphaModFix/>
          </a:blip>
          <a:srcRect/>
          <a:stretch/>
        </p:blipFill>
        <p:spPr>
          <a:xfrm>
            <a:off x="468313" y="1920875"/>
            <a:ext cx="8208900" cy="4103700"/>
          </a:xfrm>
          <a:prstGeom prst="rect">
            <a:avLst/>
          </a:prstGeom>
          <a:noFill/>
          <a:ln>
            <a:noFill/>
          </a:ln>
        </p:spPr>
      </p:pic>
      <p:pic>
        <p:nvPicPr>
          <p:cNvPr id="1311" name="Google Shape;1311;p99"/>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312" name="Google Shape;1312;p99"/>
          <p:cNvSpPr txBox="1">
            <a:spLocks noGrp="1"/>
          </p:cNvSpPr>
          <p:nvPr>
            <p:ph type="title"/>
          </p:nvPr>
        </p:nvSpPr>
        <p:spPr>
          <a:xfrm>
            <a:off x="396875" y="44450"/>
            <a:ext cx="5051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instável</a:t>
            </a:r>
            <a:endParaRPr b="0">
              <a:solidFill>
                <a:srgbClr val="D8D8D8"/>
              </a:solidFill>
              <a:latin typeface="Arial Black"/>
              <a:ea typeface="Arial Black"/>
              <a:cs typeface="Arial Black"/>
              <a:sym typeface="Arial Black"/>
            </a:endParaRPr>
          </a:p>
        </p:txBody>
      </p:sp>
      <p:pic>
        <p:nvPicPr>
          <p:cNvPr id="1313" name="Google Shape;1313;p99"/>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93041.wav">
            <a:hlinkClick r:id="" action="ppaction://media"/>
            <a:extLst>
              <a:ext uri="{FF2B5EF4-FFF2-40B4-BE49-F238E27FC236}">
                <a16:creationId xmlns:a16="http://schemas.microsoft.com/office/drawing/2014/main" id="{5B42B1D1-5E64-4BD6-A31A-23342A02B6C8}"/>
              </a:ext>
            </a:extLst>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00"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pic>
        <p:nvPicPr>
          <p:cNvPr id="1319" name="Google Shape;1319;p100"/>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321" name="Google Shape;1321;p100" descr="107A"/>
          <p:cNvPicPr preferRelativeResize="0"/>
          <p:nvPr/>
        </p:nvPicPr>
        <p:blipFill rotWithShape="1">
          <a:blip r:embed="rId6">
            <a:alphaModFix/>
          </a:blip>
          <a:srcRect r="29114"/>
          <a:stretch/>
        </p:blipFill>
        <p:spPr>
          <a:xfrm>
            <a:off x="566738" y="1920875"/>
            <a:ext cx="7993062" cy="4176713"/>
          </a:xfrm>
          <a:prstGeom prst="rect">
            <a:avLst/>
          </a:prstGeom>
          <a:noFill/>
          <a:ln>
            <a:noFill/>
          </a:ln>
        </p:spPr>
      </p:pic>
      <p:pic>
        <p:nvPicPr>
          <p:cNvPr id="1322" name="Google Shape;1322;p100"/>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323" name="Google Shape;1323;p100"/>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instável</a:t>
            </a:r>
            <a:endParaRPr b="0">
              <a:solidFill>
                <a:srgbClr val="D8D8D8"/>
              </a:solidFill>
              <a:latin typeface="Arial Black"/>
              <a:ea typeface="Arial Black"/>
              <a:cs typeface="Arial Black"/>
              <a:sym typeface="Arial Black"/>
            </a:endParaRPr>
          </a:p>
        </p:txBody>
      </p:sp>
      <p:pic>
        <p:nvPicPr>
          <p:cNvPr id="1324" name="Google Shape;1324;p100"/>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07A.wav">
            <a:hlinkClick r:id="" action="ppaction://media"/>
            <a:extLst>
              <a:ext uri="{FF2B5EF4-FFF2-40B4-BE49-F238E27FC236}">
                <a16:creationId xmlns:a16="http://schemas.microsoft.com/office/drawing/2014/main" id="{BAF1F27B-A4A2-4799-876B-36BDCCC27C6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282"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330" name="Google Shape;1330;p101"/>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331" name="Google Shape;1331;p101" descr="instavel 37.jpg"/>
          <p:cNvPicPr preferRelativeResize="0">
            <a:picLocks noGrp="1"/>
          </p:cNvPicPr>
          <p:nvPr>
            <p:ph type="body" idx="1"/>
          </p:nvPr>
        </p:nvPicPr>
        <p:blipFill rotWithShape="1">
          <a:blip r:embed="rId6">
            <a:alphaModFix/>
          </a:blip>
          <a:srcRect/>
          <a:stretch/>
        </p:blipFill>
        <p:spPr>
          <a:xfrm>
            <a:off x="468313" y="1925638"/>
            <a:ext cx="8208900" cy="4103700"/>
          </a:xfrm>
          <a:prstGeom prst="rect">
            <a:avLst/>
          </a:prstGeom>
          <a:noFill/>
          <a:ln>
            <a:noFill/>
          </a:ln>
        </p:spPr>
      </p:pic>
      <p:pic>
        <p:nvPicPr>
          <p:cNvPr id="1333" name="Google Shape;1333;p101"/>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334" name="Google Shape;1334;p101"/>
          <p:cNvSpPr txBox="1">
            <a:spLocks noGrp="1"/>
          </p:cNvSpPr>
          <p:nvPr>
            <p:ph type="title"/>
          </p:nvPr>
        </p:nvSpPr>
        <p:spPr>
          <a:xfrm>
            <a:off x="396875" y="44450"/>
            <a:ext cx="5389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instável</a:t>
            </a:r>
            <a:endParaRPr b="0">
              <a:solidFill>
                <a:srgbClr val="D8D8D8"/>
              </a:solidFill>
              <a:latin typeface="Arial Black"/>
              <a:ea typeface="Arial Black"/>
              <a:cs typeface="Arial Black"/>
              <a:sym typeface="Arial Black"/>
            </a:endParaRPr>
          </a:p>
        </p:txBody>
      </p:sp>
      <p:pic>
        <p:nvPicPr>
          <p:cNvPr id="1335" name="Google Shape;1335;p101"/>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37.wav">
            <a:hlinkClick r:id="" action="ppaction://media"/>
            <a:extLst>
              <a:ext uri="{FF2B5EF4-FFF2-40B4-BE49-F238E27FC236}">
                <a16:creationId xmlns:a16="http://schemas.microsoft.com/office/drawing/2014/main" id="{9B967BF7-EAE1-4705-8202-6BE439232EE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64"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pic>
        <p:nvPicPr>
          <p:cNvPr id="1341" name="Google Shape;1341;p102"/>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343" name="Google Shape;1343;p102" descr="106A"/>
          <p:cNvPicPr preferRelativeResize="0"/>
          <p:nvPr/>
        </p:nvPicPr>
        <p:blipFill rotWithShape="1">
          <a:blip r:embed="rId6">
            <a:alphaModFix/>
          </a:blip>
          <a:srcRect/>
          <a:stretch/>
        </p:blipFill>
        <p:spPr>
          <a:xfrm>
            <a:off x="463550" y="1852625"/>
            <a:ext cx="8186749" cy="4316440"/>
          </a:xfrm>
          <a:prstGeom prst="rect">
            <a:avLst/>
          </a:prstGeom>
          <a:noFill/>
          <a:ln>
            <a:noFill/>
          </a:ln>
        </p:spPr>
      </p:pic>
      <p:pic>
        <p:nvPicPr>
          <p:cNvPr id="1344" name="Google Shape;1344;p102"/>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345" name="Google Shape;1345;p102"/>
          <p:cNvSpPr txBox="1">
            <a:spLocks noGrp="1"/>
          </p:cNvSpPr>
          <p:nvPr>
            <p:ph type="title"/>
          </p:nvPr>
        </p:nvSpPr>
        <p:spPr>
          <a:xfrm>
            <a:off x="396875" y="44450"/>
            <a:ext cx="4822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instável</a:t>
            </a:r>
            <a:endParaRPr b="0">
              <a:solidFill>
                <a:srgbClr val="D8D8D8"/>
              </a:solidFill>
              <a:latin typeface="Arial Black"/>
              <a:ea typeface="Arial Black"/>
              <a:cs typeface="Arial Black"/>
              <a:sym typeface="Arial Black"/>
            </a:endParaRPr>
          </a:p>
        </p:txBody>
      </p:sp>
      <p:pic>
        <p:nvPicPr>
          <p:cNvPr id="1346" name="Google Shape;1346;p102"/>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106A.wav">
            <a:hlinkClick r:id="" action="ppaction://media"/>
            <a:extLst>
              <a:ext uri="{FF2B5EF4-FFF2-40B4-BE49-F238E27FC236}">
                <a16:creationId xmlns:a16="http://schemas.microsoft.com/office/drawing/2014/main" id="{CCE7FEA9-AFF7-45C4-B793-A86E70FA0BE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352"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pic>
        <p:nvPicPr>
          <p:cNvPr id="1352" name="Google Shape;1352;p103"/>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353" name="Google Shape;1353;p103" descr="irregular 109.jpg"/>
          <p:cNvPicPr preferRelativeResize="0"/>
          <p:nvPr/>
        </p:nvPicPr>
        <p:blipFill rotWithShape="1">
          <a:blip r:embed="rId6">
            <a:alphaModFix/>
          </a:blip>
          <a:srcRect/>
          <a:stretch/>
        </p:blipFill>
        <p:spPr>
          <a:xfrm>
            <a:off x="539750" y="1997075"/>
            <a:ext cx="8091489" cy="4189413"/>
          </a:xfrm>
          <a:prstGeom prst="rect">
            <a:avLst/>
          </a:prstGeom>
          <a:noFill/>
          <a:ln>
            <a:noFill/>
          </a:ln>
        </p:spPr>
      </p:pic>
      <p:pic>
        <p:nvPicPr>
          <p:cNvPr id="1355" name="Google Shape;1355;p103"/>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356" name="Google Shape;1356;p103"/>
          <p:cNvSpPr txBox="1">
            <a:spLocks noGrp="1"/>
          </p:cNvSpPr>
          <p:nvPr>
            <p:ph type="title"/>
          </p:nvPr>
        </p:nvSpPr>
        <p:spPr>
          <a:xfrm>
            <a:off x="396875" y="44450"/>
            <a:ext cx="49182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instável</a:t>
            </a:r>
            <a:endParaRPr b="0">
              <a:solidFill>
                <a:srgbClr val="D8D8D8"/>
              </a:solidFill>
              <a:latin typeface="Arial Black"/>
              <a:ea typeface="Arial Black"/>
              <a:cs typeface="Arial Black"/>
              <a:sym typeface="Arial Black"/>
            </a:endParaRPr>
          </a:p>
        </p:txBody>
      </p:sp>
      <p:pic>
        <p:nvPicPr>
          <p:cNvPr id="1357" name="Google Shape;1357;p103"/>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260.wav">
            <a:hlinkClick r:id="" action="ppaction://media"/>
            <a:extLst>
              <a:ext uri="{FF2B5EF4-FFF2-40B4-BE49-F238E27FC236}">
                <a16:creationId xmlns:a16="http://schemas.microsoft.com/office/drawing/2014/main" id="{FD20A9B1-D66B-4FE3-AA2F-CCE600FD0B7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18"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1363" name="Google Shape;1363;p104"/>
          <p:cNvPicPr preferRelativeResize="0"/>
          <p:nvPr/>
        </p:nvPicPr>
        <p:blipFill rotWithShape="1">
          <a:blip r:embed="rId5">
            <a:alphaModFix/>
          </a:blip>
          <a:srcRect/>
          <a:stretch/>
        </p:blipFill>
        <p:spPr>
          <a:xfrm>
            <a:off x="-95534" y="0"/>
            <a:ext cx="9239535" cy="6858000"/>
          </a:xfrm>
          <a:prstGeom prst="rect">
            <a:avLst/>
          </a:prstGeom>
          <a:noFill/>
          <a:ln>
            <a:noFill/>
          </a:ln>
        </p:spPr>
      </p:pic>
      <p:pic>
        <p:nvPicPr>
          <p:cNvPr id="1364" name="Google Shape;1364;p104" descr="irregular 49.jpg"/>
          <p:cNvPicPr preferRelativeResize="0">
            <a:picLocks noGrp="1"/>
          </p:cNvPicPr>
          <p:nvPr>
            <p:ph type="body" idx="1"/>
          </p:nvPr>
        </p:nvPicPr>
        <p:blipFill rotWithShape="1">
          <a:blip r:embed="rId6">
            <a:alphaModFix/>
          </a:blip>
          <a:srcRect/>
          <a:stretch/>
        </p:blipFill>
        <p:spPr>
          <a:xfrm>
            <a:off x="539750" y="1854200"/>
            <a:ext cx="8059800" cy="4319700"/>
          </a:xfrm>
          <a:prstGeom prst="rect">
            <a:avLst/>
          </a:prstGeom>
          <a:noFill/>
          <a:ln>
            <a:noFill/>
          </a:ln>
        </p:spPr>
      </p:pic>
      <p:pic>
        <p:nvPicPr>
          <p:cNvPr id="1366" name="Google Shape;1366;p104"/>
          <p:cNvPicPr preferRelativeResize="0"/>
          <p:nvPr/>
        </p:nvPicPr>
        <p:blipFill rotWithShape="1">
          <a:blip r:embed="rId7">
            <a:alphaModFix/>
          </a:blip>
          <a:srcRect/>
          <a:stretch/>
        </p:blipFill>
        <p:spPr>
          <a:xfrm>
            <a:off x="7697338" y="136869"/>
            <a:ext cx="1004247" cy="954948"/>
          </a:xfrm>
          <a:prstGeom prst="rect">
            <a:avLst/>
          </a:prstGeom>
          <a:noFill/>
          <a:ln>
            <a:noFill/>
          </a:ln>
        </p:spPr>
      </p:pic>
      <p:sp>
        <p:nvSpPr>
          <p:cNvPr id="1367" name="Google Shape;1367;p104"/>
          <p:cNvSpPr txBox="1">
            <a:spLocks noGrp="1"/>
          </p:cNvSpPr>
          <p:nvPr>
            <p:ph type="title"/>
          </p:nvPr>
        </p:nvSpPr>
        <p:spPr>
          <a:xfrm>
            <a:off x="396875" y="44450"/>
            <a:ext cx="51609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b="0">
                <a:solidFill>
                  <a:srgbClr val="D8D8D8"/>
                </a:solidFill>
                <a:latin typeface="Arial Black"/>
                <a:ea typeface="Arial Black"/>
                <a:cs typeface="Arial Black"/>
                <a:sym typeface="Arial Black"/>
              </a:rPr>
              <a:t>Traçado instável</a:t>
            </a:r>
            <a:endParaRPr b="0">
              <a:solidFill>
                <a:srgbClr val="D8D8D8"/>
              </a:solidFill>
              <a:latin typeface="Arial Black"/>
              <a:ea typeface="Arial Black"/>
              <a:cs typeface="Arial Black"/>
              <a:sym typeface="Arial Black"/>
            </a:endParaRPr>
          </a:p>
        </p:txBody>
      </p:sp>
      <p:pic>
        <p:nvPicPr>
          <p:cNvPr id="1368" name="Google Shape;1368;p104"/>
          <p:cNvPicPr preferRelativeResize="0"/>
          <p:nvPr/>
        </p:nvPicPr>
        <p:blipFill>
          <a:blip r:embed="rId8">
            <a:alphaModFix/>
          </a:blip>
          <a:stretch>
            <a:fillRect/>
          </a:stretch>
        </p:blipFill>
        <p:spPr>
          <a:xfrm>
            <a:off x="5328840" y="182225"/>
            <a:ext cx="2535684" cy="954950"/>
          </a:xfrm>
          <a:prstGeom prst="rect">
            <a:avLst/>
          </a:prstGeom>
          <a:noFill/>
          <a:ln>
            <a:noFill/>
          </a:ln>
        </p:spPr>
      </p:pic>
      <p:pic>
        <p:nvPicPr>
          <p:cNvPr id="8" name="49.wav">
            <a:hlinkClick r:id="" action="ppaction://media"/>
            <a:extLst>
              <a:ext uri="{FF2B5EF4-FFF2-40B4-BE49-F238E27FC236}">
                <a16:creationId xmlns:a16="http://schemas.microsoft.com/office/drawing/2014/main" id="{1FF7A359-18D1-42D6-A487-31767DA8109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539750" y="1152525"/>
            <a:ext cx="3603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06" fill="hold"/>
                                        <p:tgtEl>
                                          <p:spTgt spid="8"/>
                                        </p:tgtEl>
                                      </p:cBhvr>
                                    </p:cmd>
                                  </p:childTnLst>
                                </p:cTn>
                              </p:par>
                            </p:childTnLst>
                          </p:cTn>
                        </p:par>
                      </p:childTnLst>
                    </p:cTn>
                  </p:par>
                </p:childTnLst>
              </p:cTn>
              <p:nextCondLst>
                <p:cond evt="onClick" delay="0">
                  <p:tgtEl>
                    <p:spTgt spid="8"/>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Tema do Office">
  <a:themeElements>
    <a:clrScheme name="Personalizada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2C6B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TotalTime>
  <Words>3921</Words>
  <Application>Microsoft Office PowerPoint</Application>
  <PresentationFormat>Apresentação na tela (4:3)</PresentationFormat>
  <Paragraphs>1019</Paragraphs>
  <Slides>210</Slides>
  <Notes>210</Notes>
  <HiddenSlides>0</HiddenSlides>
  <MMClips>163</MMClips>
  <ScaleCrop>false</ScaleCrop>
  <HeadingPairs>
    <vt:vector size="6" baseType="variant">
      <vt:variant>
        <vt:lpstr>Fontes usadas</vt:lpstr>
      </vt:variant>
      <vt:variant>
        <vt:i4>9</vt:i4>
      </vt:variant>
      <vt:variant>
        <vt:lpstr>Tema</vt:lpstr>
      </vt:variant>
      <vt:variant>
        <vt:i4>2</vt:i4>
      </vt:variant>
      <vt:variant>
        <vt:lpstr>Títulos de slides</vt:lpstr>
      </vt:variant>
      <vt:variant>
        <vt:i4>210</vt:i4>
      </vt:variant>
    </vt:vector>
  </HeadingPairs>
  <TitlesOfParts>
    <vt:vector size="221" baseType="lpstr">
      <vt:lpstr>Calibri</vt:lpstr>
      <vt:lpstr>Times New Roman</vt:lpstr>
      <vt:lpstr>helvetica</vt:lpstr>
      <vt:lpstr>Arial</vt:lpstr>
      <vt:lpstr>Arial Black</vt:lpstr>
      <vt:lpstr>Poppins Light</vt:lpstr>
      <vt:lpstr>Noto Sans Symbols</vt:lpstr>
      <vt:lpstr>Arial Narrow</vt:lpstr>
      <vt:lpstr>Oswald</vt:lpstr>
      <vt:lpstr>Tema do Office</vt:lpstr>
      <vt:lpstr>Tema do Office</vt:lpstr>
      <vt:lpstr>TUTORIAL PARA ANÁLISE DE  ESPECTROGRAMAS DE VOZES</vt:lpstr>
      <vt:lpstr>Definição</vt:lpstr>
      <vt:lpstr>Espectrograma</vt:lpstr>
      <vt:lpstr>Harmônicos</vt:lpstr>
      <vt:lpstr>Formantes</vt:lpstr>
      <vt:lpstr>Representação tridimensional</vt:lpstr>
      <vt:lpstr>Relação F x T Espectrogramas</vt:lpstr>
      <vt:lpstr>Relação A x F Espectrogramas</vt:lpstr>
      <vt:lpstr>Relação A x T </vt:lpstr>
      <vt:lpstr>Parâmetros espectrográficos</vt:lpstr>
      <vt:lpstr>Apresentação do PowerPoint</vt:lpstr>
      <vt:lpstr>Traçado regular</vt:lpstr>
      <vt:lpstr>Traçado irregular</vt:lpstr>
      <vt:lpstr>Traçado ausente</vt:lpstr>
      <vt:lpstr>Apresentação do PowerPoint</vt:lpstr>
      <vt:lpstr>Grau de escurecimento  forte</vt:lpstr>
      <vt:lpstr>Grau de escurecimento  normal</vt:lpstr>
      <vt:lpstr>Grau de escurecimento  fraco</vt:lpstr>
      <vt:lpstr>Parâmetros  Espectrográficos</vt:lpstr>
      <vt:lpstr>Traçado estável</vt:lpstr>
      <vt:lpstr>Traçado instável</vt:lpstr>
      <vt:lpstr>Parâmetros  Espectrográficos</vt:lpstr>
      <vt:lpstr>Ruído presente</vt:lpstr>
      <vt:lpstr>Ruído ausente</vt:lpstr>
      <vt:lpstr>Parâmetros  Espectrográficos</vt:lpstr>
      <vt:lpstr>Harmônicos  definidos até 5KHz</vt:lpstr>
      <vt:lpstr>Parâmetros  Espectrográficos</vt:lpstr>
      <vt:lpstr>Presença de  sub-harmônicos</vt:lpstr>
      <vt:lpstr>MODELOS DE TRAÇADOS ESPECTROGRÁFICOS</vt:lpstr>
      <vt:lpstr>Traçado regular</vt:lpstr>
      <vt:lpstr>Traçado regular</vt:lpstr>
      <vt:lpstr>Traçado regular</vt:lpstr>
      <vt:lpstr>Traçado regular</vt:lpstr>
      <vt:lpstr>Traçado regular</vt:lpstr>
      <vt:lpstr>Traçado regular</vt:lpstr>
      <vt:lpstr>Traçado regular</vt:lpstr>
      <vt:lpstr>Traçado regular</vt:lpstr>
      <vt:lpstr>Traçado regular</vt:lpstr>
      <vt:lpstr>Traçado irregular</vt:lpstr>
      <vt:lpstr>Traçado irregular</vt:lpstr>
      <vt:lpstr>Traçado irregular</vt:lpstr>
      <vt:lpstr>Traçado irregular</vt:lpstr>
      <vt:lpstr>Traçado irregular</vt:lpstr>
      <vt:lpstr>Traçado irregular</vt:lpstr>
      <vt:lpstr>Traçado irregular</vt:lpstr>
      <vt:lpstr>Traçado irregular</vt:lpstr>
      <vt:lpstr>Traçado irregular</vt:lpstr>
      <vt:lpstr>Traçado irregular</vt:lpstr>
      <vt:lpstr>Traçado ausente</vt:lpstr>
      <vt:lpstr>Traçado ausente</vt:lpstr>
      <vt:lpstr>Traçado ausente</vt:lpstr>
      <vt:lpstr>Traçado ausente</vt:lpstr>
      <vt:lpstr>Traçado ausente</vt:lpstr>
      <vt:lpstr>Traçado ausente</vt:lpstr>
      <vt:lpstr>Traçado ausente</vt:lpstr>
      <vt:lpstr>Traçado ausente</vt:lpstr>
      <vt:lpstr>Traçado ausente</vt:lpstr>
      <vt:lpstr>Traçado ausente</vt:lpstr>
      <vt:lpstr>Grau de escurecimento forte</vt:lpstr>
      <vt:lpstr>Grau de escurecimento forte</vt:lpstr>
      <vt:lpstr>Grau de escurecimento forte</vt:lpstr>
      <vt:lpstr>Grau de escurecimento forte</vt:lpstr>
      <vt:lpstr>Grau de escurecimento forte</vt:lpstr>
      <vt:lpstr>Grau de escurecimento forte</vt:lpstr>
      <vt:lpstr>Grau de escurecimento forte</vt:lpstr>
      <vt:lpstr>Grau de escurecimento forte</vt:lpstr>
      <vt:lpstr>Grau de escurecimento forte</vt:lpstr>
      <vt:lpstr>Grau de escurecimento forte</vt:lpstr>
      <vt:lpstr>Grau de escurecimento normal</vt:lpstr>
      <vt:lpstr>Grau de escurecimento normal</vt:lpstr>
      <vt:lpstr>Grau de escurecimento normal</vt:lpstr>
      <vt:lpstr>Grau de escurecimento normal</vt:lpstr>
      <vt:lpstr>Grau de escurecimento normal</vt:lpstr>
      <vt:lpstr>Grau de escurecimento normal</vt:lpstr>
      <vt:lpstr>Grau de escurecimento normal</vt:lpstr>
      <vt:lpstr>Grau de escurecimento normal</vt:lpstr>
      <vt:lpstr>Grau de escurecimento normal</vt:lpstr>
      <vt:lpstr>Grau de escurecimento fraco</vt:lpstr>
      <vt:lpstr>Grau de escurecimento fraco</vt:lpstr>
      <vt:lpstr>Grau de escurecimento fraco</vt:lpstr>
      <vt:lpstr>Grau de escurecimento fraco</vt:lpstr>
      <vt:lpstr>Grau de escurecimento fraco</vt:lpstr>
      <vt:lpstr>Grau de escurecimento fraco</vt:lpstr>
      <vt:lpstr>Grau de escurecimento fraco</vt:lpstr>
      <vt:lpstr>Grau de escurecimento fraco</vt:lpstr>
      <vt:lpstr>Traçado estável</vt:lpstr>
      <vt:lpstr>Traçado estável</vt:lpstr>
      <vt:lpstr>Traçado estável</vt:lpstr>
      <vt:lpstr>Traçado estável</vt:lpstr>
      <vt:lpstr>Traçado estável</vt:lpstr>
      <vt:lpstr>Traçado estável</vt:lpstr>
      <vt:lpstr>Traçado estável</vt:lpstr>
      <vt:lpstr>Traçado estável</vt:lpstr>
      <vt:lpstr>Traçado instável</vt:lpstr>
      <vt:lpstr>Traçado instável</vt:lpstr>
      <vt:lpstr>Traçado instável</vt:lpstr>
      <vt:lpstr>Traçado instável</vt:lpstr>
      <vt:lpstr>Traçado instável</vt:lpstr>
      <vt:lpstr>Traçado instável</vt:lpstr>
      <vt:lpstr>Traçado instável</vt:lpstr>
      <vt:lpstr>Traçado instável</vt:lpstr>
      <vt:lpstr>Ruído presente</vt:lpstr>
      <vt:lpstr>Ruído presente</vt:lpstr>
      <vt:lpstr>Ruído presente</vt:lpstr>
      <vt:lpstr>Ruído presente</vt:lpstr>
      <vt:lpstr>Ruído presente</vt:lpstr>
      <vt:lpstr>Ruído presente</vt:lpstr>
      <vt:lpstr>Ruído presente</vt:lpstr>
      <vt:lpstr>Ruído presente</vt:lpstr>
      <vt:lpstr>Ruído presente</vt:lpstr>
      <vt:lpstr>Ruído presente</vt:lpstr>
      <vt:lpstr>Ruído ausente</vt:lpstr>
      <vt:lpstr>Ruído ausente</vt:lpstr>
      <vt:lpstr>Ruído ausente</vt:lpstr>
      <vt:lpstr>Ruído ausente</vt:lpstr>
      <vt:lpstr>Ruído ausente</vt:lpstr>
      <vt:lpstr>Ruído ausente</vt:lpstr>
      <vt:lpstr>Ruído ausente</vt:lpstr>
      <vt:lpstr>Ruído ausente</vt:lpstr>
      <vt:lpstr>Ruído ausente</vt:lpstr>
      <vt:lpstr>Ruído ausente</vt:lpstr>
      <vt:lpstr>Harmônicos definidos</vt:lpstr>
      <vt:lpstr>Harmônicos definidos</vt:lpstr>
      <vt:lpstr>Harmônicos definidos</vt:lpstr>
      <vt:lpstr>Harmônicos definidos</vt:lpstr>
      <vt:lpstr>Harmônicos definidos</vt:lpstr>
      <vt:lpstr>Harmônicos definidos</vt:lpstr>
      <vt:lpstr>Harmônicos definidos</vt:lpstr>
      <vt:lpstr>Harmônicos definidos</vt:lpstr>
      <vt:lpstr>Harmônicos definidos</vt:lpstr>
      <vt:lpstr>Harmônicos definidos</vt:lpstr>
      <vt:lpstr>Presença de sub-harmônicos</vt:lpstr>
      <vt:lpstr>Presença de sub-harmônicos</vt:lpstr>
      <vt:lpstr>Presença de sub-harmônicos</vt:lpstr>
      <vt:lpstr>Presença de sub-harmônicos</vt:lpstr>
      <vt:lpstr>Presença de sub-harmônicos</vt:lpstr>
      <vt:lpstr>Presença de sub-harmônicos</vt:lpstr>
      <vt:lpstr>Presença de sub-harmônicos</vt:lpstr>
      <vt:lpstr>Presença de sub-harmônicos</vt:lpstr>
      <vt:lpstr>Presença de sub-harmônicos</vt:lpstr>
      <vt:lpstr>Presença de sub-harmônicos</vt:lpstr>
      <vt:lpstr>FALA - conceitos básicos</vt:lpstr>
      <vt:lpstr> As  vogais são produzidas com praticamente nenhuma resistência da passagem do ar no trato. Para a caracterização acústica das vogais podemos nos basear nos valores das frequências dos formantes. Os formantes podem ser definidos como regiões de maior concentração de energia em determinadas faixas de frequências do espectro. Os três primeiros formantes (F1, F2 e F3) são os mais importantes e considerados suficientes para diferenciar as vogais.   </vt:lpstr>
      <vt:lpstr>  O grau de abertura de uma vogal e altura da língua interfere nos valores do primeiro formante (F1) e o grau de anteriorização influencia nos valores do segundo formante (F2). Assim, a vogal [a], que é produzida com maior abertura da boca, possui valores maiores do F1 quando comparada com as demais vogais.  Delattre, 1951 </vt:lpstr>
      <vt:lpstr>Formantes</vt:lpstr>
      <vt:lpstr>Formantes</vt:lpstr>
      <vt:lpstr>Formantes</vt:lpstr>
      <vt:lpstr>Formantes</vt:lpstr>
      <vt:lpstr>Formantes</vt:lpstr>
      <vt:lpstr>Formantes</vt:lpstr>
      <vt:lpstr>Formantes</vt:lpstr>
      <vt:lpstr>Formantes</vt:lpstr>
      <vt:lpstr>Formantes</vt:lpstr>
      <vt:lpstr>Formantes</vt:lpstr>
      <vt:lpstr>Formantes</vt:lpstr>
      <vt:lpstr>As consoantes plosivas são segmentos produzidos com o bloqueio total da corrente de ar em algum ponto do trato vocal, com posterior soltura desse bloqueio.  O português brasileiro possui três segmentos plosivos não vozeados /p, t, k/ e três segmentos vozeados /b, d, g/, que são classificados quanto ao ponto de articulação como bilabiais ([p] e [b]), alveolares ([t] e [d]) e velares ([k] e [g]).  Silva, 2001</vt:lpstr>
      <vt:lpstr>Do ponto de vista articulatório, a produção das plosivas é identificada por duas fases distintas: a fase de oclusão e a fase de soltura. Istre, 1983   </vt:lpstr>
      <vt:lpstr>A fase de oclusão corresponde ao intervalo em que os articuladores interrompem completamente a passagem de ar. Esta fase é caracterizada somente pelo período de silêncio, no caso das plosivas não vozeadas, ou pelo período de silêncio associado à sonorização, no caso das plosivas vozeadas.    </vt:lpstr>
      <vt:lpstr>A fase de soltura, que corresponde a liberação da corrente de ar previamente bloqueada em algum ponto do trato vocal, é caracterizada pela espícula de plosão ou burst, seguida da região de transição dos formantes para a vogal seguinte.     </vt:lpstr>
      <vt:lpstr>Em geral, observa-se uma espícula mais intensa para as plosivas não vozeadas /p, t, k/ do que para as plosivas vozeadas /b, d, g/.      </vt:lpstr>
      <vt:lpstr>VOT (voice onset time) ou tempo de início de vozeamento relaciona-se ao intervalo de tempo entre a soltura do segmento plosivo e o início do vozeamento.     </vt:lpstr>
      <vt:lpstr>As plosivas vozeadas apresentam o início do vozeamento antes da soltura da oclusão. Neste caso, teremos o valor de VOT negativo.   As plosivas não vozeadas possuem o valor de VOT positivo ou nulo, uma vez que o vozeamento inicia-se logo após a soltura da oclusão.       </vt:lpstr>
      <vt:lpstr>CURIOSIDADES…  Principais pistas auditivas para a distinção das plosivas: O burst das plosivas (amplitude) Duração das plosivas Duração da fase de oclusão  VOT (tempo de início de vozeamento) Transição dos formantes da vogal seguinte à plosiva  Stevens e Blumstein, 1978; Russo e Behlau, 1993; Barbosa, 1999;  Lousada, Jesus e Hall, 2010    </vt:lpstr>
      <vt:lpstr>  As consoantes fricativas são segmentos produzidos por constrições muito estreitas no trato vocal, que causam turbulência ou fricção da corrente aérea. Peterson e Shoup, 1966  O português brasileiro possui cinco segmentos fricativos não vozeados /f, s, ʃ, X, h/ e cinco vozeados /v, z, ʒ, ɣ, ɦ/, que são classificados quanto ao ponto de articulação como labiodental, alveolar, alveolopalatal, velar e glotal. Silva, 2001            </vt:lpstr>
      <vt:lpstr>        As fricativas não vozeadas são formadas por uma fonte de ruido resultante da constrição do trato vocal, enquanto as vozeadas são formadas por duas fontes: a fonte de ruido e a fonte glótica, responsável pelo vozeamento. Potter, Kopp e Green Kopp, 1947          </vt:lpstr>
      <vt:lpstr>        As características espectrais do som fricativo dependem do lugar da constrição no trato vocal, do formato do orifício na constrição e da queda de pressão nesta região.  Santos, 1987 Por exemplo: a fricativa alveolar [s] é um som forte, agudo, com faixa de frequência acima de 4,5KHz, chegando a 8kHz. Já a fricativa alveolopalatal [ʃ] também apresenta uma faixa de frequência ampla, porém mais grave, entre 2,5KHz e 6KHz. Russo e Behlau, 1993; Rothe-Neves e Penido, 2018        </vt:lpstr>
      <vt:lpstr>CURIOSIDADES…  Pistas auditivas utilizadas para a distinção das fricativas: Altura da frequência do ruído fricativo Duração das fricativas Transição dos formantes da vogal seguinte à fricativa  Manrique e Massone, 1981; Rothe-Neves e Penido, 2018   </vt:lpstr>
      <vt:lpstr>NASAIS  </vt:lpstr>
      <vt:lpstr>NASAIS  </vt:lpstr>
      <vt:lpstr>NASAIS  </vt:lpstr>
      <vt:lpstr>LATERAIS  </vt:lpstr>
      <vt:lpstr>LATERAIS  </vt:lpstr>
      <vt:lpstr>LATERAIS  </vt:lpstr>
      <vt:lpstr>AFRICADAS </vt:lpstr>
      <vt:lpstr>AFRICADAS </vt:lpstr>
      <vt:lpstr>TEPE</vt:lpstr>
      <vt:lpstr>TEPE</vt:lpstr>
      <vt:lpstr>Curvas de Frequência</vt:lpstr>
      <vt:lpstr>Curva de Frequência</vt:lpstr>
      <vt:lpstr>Curva de Frequência</vt:lpstr>
      <vt:lpstr>Curva de Frequência</vt:lpstr>
      <vt:lpstr>Curva de Frequência</vt:lpstr>
      <vt:lpstr>Curva de Frequência</vt:lpstr>
      <vt:lpstr>Curva de Frequência</vt:lpstr>
      <vt:lpstr>Curva de Frequência</vt:lpstr>
      <vt:lpstr>Curva de Frequência</vt:lpstr>
      <vt:lpstr>Curvas de Intensidade</vt:lpstr>
      <vt:lpstr>Curva de Intensidade</vt:lpstr>
      <vt:lpstr>Curva de Intensidade</vt:lpstr>
      <vt:lpstr>Curva de Intensidade</vt:lpstr>
      <vt:lpstr>Curva de Intensidade</vt:lpstr>
      <vt:lpstr>Curva de Intensidade</vt:lpstr>
      <vt:lpstr>Curva de Intensidade</vt:lpstr>
      <vt:lpstr>Curva de Intensidade</vt:lpstr>
      <vt:lpstr>Curva de Intensidade</vt:lpstr>
      <vt:lpstr>Curva de Intensidade</vt:lpstr>
      <vt:lpstr>Duração</vt:lpstr>
      <vt:lpstr>Duração</vt:lpstr>
      <vt:lpstr>Duração</vt:lpstr>
      <vt:lpstr>Duração</vt:lpstr>
      <vt:lpstr>Duração</vt:lpstr>
      <vt:lpstr>Avaliação Cepstral</vt:lpstr>
      <vt:lpstr>Avaliação cepstral</vt:lpstr>
      <vt:lpstr>Avaliação cepstral</vt:lpstr>
      <vt:lpstr>Avaliação cepstral</vt:lpstr>
      <vt:lpstr>Avaliação cepstral</vt:lpstr>
      <vt:lpstr>Avaliação cepstral</vt:lpstr>
      <vt:lpstr>Avaliação cepstral</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TUTORIAL PARA ANÁLISE DE  ESPECTROGRAMAS DE VOZES</dc:title>
  <dc:creator>Marcela</dc:creator>
  <cp:lastModifiedBy>Ana Cristina Côrtes Gama</cp:lastModifiedBy>
  <cp:revision>46</cp:revision>
  <dcterms:created xsi:type="dcterms:W3CDTF">2012-04-23T13:47:39Z</dcterms:created>
  <dcterms:modified xsi:type="dcterms:W3CDTF">2021-06-08T17:31:55Z</dcterms:modified>
</cp:coreProperties>
</file>